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8.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7.xml"/>
  <Override ContentType="application/vnd.openxmlformats-officedocument.presentationml.slide+xml" PartName="/ppt/slides/slide1.xml"/>
  <Override ContentType="application/vnd.openxmlformats-officedocument.presentationml.slide+xml" PartName="/ppt/slides/slide8.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10287000" cx="18288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2" Type="http://schemas.openxmlformats.org/officeDocument/2006/relationships/presProps" Target="presProps.xml"/><Relationship Id="rId12" Type="http://schemas.openxmlformats.org/officeDocument/2006/relationships/slide" Target="slides/slide7.xml"/><Relationship Id="rId13" Type="http://schemas.openxmlformats.org/officeDocument/2006/relationships/slide" Target="slides/slide8.xml"/><Relationship Id="rId1" Type="http://schemas.openxmlformats.org/officeDocument/2006/relationships/theme" Target="theme/theme2.xml"/><Relationship Id="rId4" Type="http://schemas.openxmlformats.org/officeDocument/2006/relationships/slideMaster" Target="slideMasters/slideMaster1.xml"/><Relationship Id="rId10" Type="http://schemas.openxmlformats.org/officeDocument/2006/relationships/slide" Target="slides/slide5.xml"/><Relationship Id="rId3" Type="http://schemas.openxmlformats.org/officeDocument/2006/relationships/tableStyles" Target="tableStyles.xml"/><Relationship Id="rId11" Type="http://schemas.openxmlformats.org/officeDocument/2006/relationships/slide" Target="slides/slide6.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447"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 name="Shape 32"/>
        <p:cNvGrpSpPr/>
        <p:nvPr/>
      </p:nvGrpSpPr>
      <p:grpSpPr>
        <a:xfrm>
          <a:off x="0" y="0"/>
          <a:ext cx="0" cy="0"/>
          <a:chOff x="0" y="0"/>
          <a:chExt cx="0" cy="0"/>
        </a:xfrm>
      </p:grpSpPr>
      <p:sp>
        <p:nvSpPr>
          <p:cNvPr id="33" name="Shape 33"/>
          <p:cNvSpPr/>
          <p:nvPr>
            <p:ph idx="2" type="sldImg"/>
          </p:nvPr>
        </p:nvSpPr>
        <p:spPr>
          <a:xfrm>
            <a:off x="381447"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4" name="Shape 3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5" name="Shape 45"/>
        <p:cNvGrpSpPr/>
        <p:nvPr/>
      </p:nvGrpSpPr>
      <p:grpSpPr>
        <a:xfrm>
          <a:off x="0" y="0"/>
          <a:ext cx="0" cy="0"/>
          <a:chOff x="0" y="0"/>
          <a:chExt cx="0" cy="0"/>
        </a:xfrm>
      </p:grpSpPr>
      <p:sp>
        <p:nvSpPr>
          <p:cNvPr id="46" name="Shape 46"/>
          <p:cNvSpPr/>
          <p:nvPr>
            <p:ph idx="2" type="sldImg"/>
          </p:nvPr>
        </p:nvSpPr>
        <p:spPr>
          <a:xfrm>
            <a:off x="381421"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7" name="Shape 4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421"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421"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1" name="Shape 8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p:nvPr>
            <p:ph idx="2" type="sldImg"/>
          </p:nvPr>
        </p:nvSpPr>
        <p:spPr>
          <a:xfrm>
            <a:off x="381421"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4" name="Shape 9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7" name="Shape 117"/>
        <p:cNvGrpSpPr/>
        <p:nvPr/>
      </p:nvGrpSpPr>
      <p:grpSpPr>
        <a:xfrm>
          <a:off x="0" y="0"/>
          <a:ext cx="0" cy="0"/>
          <a:chOff x="0" y="0"/>
          <a:chExt cx="0" cy="0"/>
        </a:xfrm>
      </p:grpSpPr>
      <p:sp>
        <p:nvSpPr>
          <p:cNvPr id="118" name="Shape 118"/>
          <p:cNvSpPr/>
          <p:nvPr>
            <p:ph idx="2" type="sldImg"/>
          </p:nvPr>
        </p:nvSpPr>
        <p:spPr>
          <a:xfrm>
            <a:off x="381421"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9" name="Shape 11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421"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2" name="Shape 132"/>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421" y="685800"/>
            <a:ext cx="6095699"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4" name="Shape 144"/>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8" name="Shape 8"/>
        <p:cNvGrpSpPr/>
        <p:nvPr/>
      </p:nvGrpSpPr>
      <p:grpSpPr>
        <a:xfrm>
          <a:off x="0" y="0"/>
          <a:ext cx="0" cy="0"/>
          <a:chOff x="0" y="0"/>
          <a:chExt cx="0" cy="0"/>
        </a:xfrm>
      </p:grpSpPr>
      <p:sp>
        <p:nvSpPr>
          <p:cNvPr id="9" name="Shape 9"/>
          <p:cNvSpPr txBox="1"/>
          <p:nvPr>
            <p:ph idx="1" type="subTitle"/>
          </p:nvPr>
        </p:nvSpPr>
        <p:spPr>
          <a:xfrm>
            <a:off x="1371600" y="5680106"/>
            <a:ext cx="15545100" cy="1569599"/>
          </a:xfrm>
          <a:prstGeom prst="rect">
            <a:avLst/>
          </a:prstGeom>
        </p:spPr>
        <p:txBody>
          <a:bodyPr anchorCtr="0" anchor="t" bIns="149825" lIns="149825" rIns="149825" tIns="149825"/>
          <a:lstStyle>
            <a:lvl1pPr algn="ctr">
              <a:spcBef>
                <a:spcPts val="0"/>
              </a:spcBef>
              <a:buClr>
                <a:schemeClr val="lt2"/>
              </a:buClr>
              <a:buNone/>
              <a:defRPr>
                <a:solidFill>
                  <a:schemeClr val="lt2"/>
                </a:solidFill>
              </a:defRPr>
            </a:lvl1pPr>
            <a:lvl2pPr algn="ctr">
              <a:spcBef>
                <a:spcPts val="0"/>
              </a:spcBef>
              <a:buClr>
                <a:schemeClr val="lt2"/>
              </a:buClr>
              <a:buSzPct val="100000"/>
              <a:buNone/>
              <a:defRPr sz="4900">
                <a:solidFill>
                  <a:schemeClr val="lt2"/>
                </a:solidFill>
              </a:defRPr>
            </a:lvl2pPr>
            <a:lvl3pPr algn="ctr">
              <a:spcBef>
                <a:spcPts val="0"/>
              </a:spcBef>
              <a:buClr>
                <a:schemeClr val="lt2"/>
              </a:buClr>
              <a:buSzPct val="100000"/>
              <a:buNone/>
              <a:defRPr sz="4900">
                <a:solidFill>
                  <a:schemeClr val="lt2"/>
                </a:solidFill>
              </a:defRPr>
            </a:lvl3pPr>
            <a:lvl4pPr algn="ctr">
              <a:spcBef>
                <a:spcPts val="0"/>
              </a:spcBef>
              <a:buClr>
                <a:schemeClr val="lt2"/>
              </a:buClr>
              <a:buSzPct val="100000"/>
              <a:buNone/>
              <a:defRPr sz="4900">
                <a:solidFill>
                  <a:schemeClr val="lt2"/>
                </a:solidFill>
              </a:defRPr>
            </a:lvl4pPr>
            <a:lvl5pPr algn="ctr">
              <a:spcBef>
                <a:spcPts val="0"/>
              </a:spcBef>
              <a:buClr>
                <a:schemeClr val="lt2"/>
              </a:buClr>
              <a:buSzPct val="100000"/>
              <a:buNone/>
              <a:defRPr sz="4900">
                <a:solidFill>
                  <a:schemeClr val="lt2"/>
                </a:solidFill>
              </a:defRPr>
            </a:lvl5pPr>
            <a:lvl6pPr algn="ctr">
              <a:spcBef>
                <a:spcPts val="0"/>
              </a:spcBef>
              <a:buClr>
                <a:schemeClr val="lt2"/>
              </a:buClr>
              <a:buSzPct val="100000"/>
              <a:buNone/>
              <a:defRPr sz="4900">
                <a:solidFill>
                  <a:schemeClr val="lt2"/>
                </a:solidFill>
              </a:defRPr>
            </a:lvl6pPr>
            <a:lvl7pPr algn="ctr">
              <a:spcBef>
                <a:spcPts val="0"/>
              </a:spcBef>
              <a:buClr>
                <a:schemeClr val="lt2"/>
              </a:buClr>
              <a:buSzPct val="100000"/>
              <a:buNone/>
              <a:defRPr sz="4900">
                <a:solidFill>
                  <a:schemeClr val="lt2"/>
                </a:solidFill>
              </a:defRPr>
            </a:lvl7pPr>
            <a:lvl8pPr algn="ctr">
              <a:spcBef>
                <a:spcPts val="0"/>
              </a:spcBef>
              <a:buClr>
                <a:schemeClr val="lt2"/>
              </a:buClr>
              <a:buSzPct val="100000"/>
              <a:buNone/>
              <a:defRPr sz="4900">
                <a:solidFill>
                  <a:schemeClr val="lt2"/>
                </a:solidFill>
              </a:defRPr>
            </a:lvl8pPr>
            <a:lvl9pPr algn="ctr">
              <a:spcBef>
                <a:spcPts val="0"/>
              </a:spcBef>
              <a:buClr>
                <a:schemeClr val="lt2"/>
              </a:buClr>
              <a:buSzPct val="100000"/>
              <a:buNone/>
              <a:defRPr sz="4900">
                <a:solidFill>
                  <a:schemeClr val="lt2"/>
                </a:solidFill>
              </a:defRPr>
            </a:lvl9pPr>
          </a:lstStyle>
          <a:p/>
        </p:txBody>
      </p:sp>
      <p:sp>
        <p:nvSpPr>
          <p:cNvPr id="10" name="Shape 10"/>
          <p:cNvSpPr txBox="1"/>
          <p:nvPr>
            <p:ph type="ctrTitle"/>
          </p:nvPr>
        </p:nvSpPr>
        <p:spPr>
          <a:xfrm>
            <a:off x="1371600" y="3166684"/>
            <a:ext cx="15545100" cy="2319599"/>
          </a:xfrm>
          <a:prstGeom prst="rect">
            <a:avLst/>
          </a:prstGeom>
        </p:spPr>
        <p:txBody>
          <a:bodyPr anchorCtr="0" anchor="b" bIns="149825" lIns="149825" rIns="149825" tIns="149825"/>
          <a:lstStyle>
            <a:lvl1pPr algn="ctr">
              <a:spcBef>
                <a:spcPts val="0"/>
              </a:spcBef>
              <a:buSzPct val="100000"/>
              <a:defRPr sz="7900"/>
            </a:lvl1pPr>
            <a:lvl2pPr algn="ctr">
              <a:spcBef>
                <a:spcPts val="0"/>
              </a:spcBef>
              <a:buSzPct val="100000"/>
              <a:defRPr sz="7900"/>
            </a:lvl2pPr>
            <a:lvl3pPr algn="ctr">
              <a:spcBef>
                <a:spcPts val="0"/>
              </a:spcBef>
              <a:buSzPct val="100000"/>
              <a:defRPr sz="7900"/>
            </a:lvl3pPr>
            <a:lvl4pPr algn="ctr">
              <a:spcBef>
                <a:spcPts val="0"/>
              </a:spcBef>
              <a:buSzPct val="100000"/>
              <a:defRPr sz="7900"/>
            </a:lvl4pPr>
            <a:lvl5pPr algn="ctr">
              <a:spcBef>
                <a:spcPts val="0"/>
              </a:spcBef>
              <a:buSzPct val="100000"/>
              <a:defRPr sz="7900"/>
            </a:lvl5pPr>
            <a:lvl6pPr algn="ctr">
              <a:spcBef>
                <a:spcPts val="0"/>
              </a:spcBef>
              <a:buSzPct val="100000"/>
              <a:defRPr sz="7900"/>
            </a:lvl6pPr>
            <a:lvl7pPr algn="ctr">
              <a:spcBef>
                <a:spcPts val="0"/>
              </a:spcBef>
              <a:buSzPct val="100000"/>
              <a:defRPr sz="7900"/>
            </a:lvl7pPr>
            <a:lvl8pPr algn="ctr">
              <a:spcBef>
                <a:spcPts val="0"/>
              </a:spcBef>
              <a:buSzPct val="100000"/>
              <a:defRPr sz="7900"/>
            </a:lvl8pPr>
            <a:lvl9pPr algn="ctr">
              <a:spcBef>
                <a:spcPts val="0"/>
              </a:spcBef>
              <a:buSzPct val="100000"/>
              <a:defRPr sz="7900"/>
            </a:lvl9pPr>
          </a:lstStyle>
          <a:p/>
        </p:txBody>
      </p:sp>
      <p:sp>
        <p:nvSpPr>
          <p:cNvPr id="11" name="Shape 11"/>
          <p:cNvSpPr txBox="1"/>
          <p:nvPr>
            <p:ph idx="12" type="sldNum"/>
          </p:nvPr>
        </p:nvSpPr>
        <p:spPr>
          <a:xfrm>
            <a:off x="17113582" y="9499701"/>
            <a:ext cx="1097700" cy="786900"/>
          </a:xfrm>
          <a:prstGeom prst="rect">
            <a:avLst/>
          </a:prstGeom>
        </p:spPr>
        <p:txBody>
          <a:bodyPr anchorCtr="0" anchor="ctr" bIns="149825" lIns="149825" rIns="149825" tIns="149825">
            <a:noAutofit/>
          </a:bodyPr>
          <a:lstStyle>
            <a:lvl1pPr>
              <a:spcBef>
                <a:spcPts val="0"/>
              </a:spcBef>
              <a:buNone/>
              <a:defRPr/>
            </a:lvl1pPr>
          </a:lstStyle>
          <a:p>
            <a:pPr>
              <a:spcBef>
                <a:spcPts val="0"/>
              </a:spcBef>
              <a:buNone/>
            </a:pPr>
            <a:fld id="{00000000-1234-1234-1234-123412341234}" type="slidenum">
              <a:rPr lang="de"/>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2" name="Shape 12"/>
        <p:cNvGrpSpPr/>
        <p:nvPr/>
      </p:nvGrpSpPr>
      <p:grpSpPr>
        <a:xfrm>
          <a:off x="0" y="0"/>
          <a:ext cx="0" cy="0"/>
          <a:chOff x="0" y="0"/>
          <a:chExt cx="0" cy="0"/>
        </a:xfrm>
      </p:grpSpPr>
      <p:sp>
        <p:nvSpPr>
          <p:cNvPr id="13" name="Shape 13"/>
          <p:cNvSpPr txBox="1"/>
          <p:nvPr>
            <p:ph type="title"/>
          </p:nvPr>
        </p:nvSpPr>
        <p:spPr>
          <a:xfrm>
            <a:off x="914400" y="411956"/>
            <a:ext cx="16459200" cy="1714500"/>
          </a:xfrm>
          <a:prstGeom prst="rect">
            <a:avLst/>
          </a:prstGeom>
        </p:spPr>
        <p:txBody>
          <a:bodyPr anchorCtr="0" anchor="b" bIns="149825" lIns="149825" rIns="149825" tIns="1498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4" name="Shape 14"/>
          <p:cNvSpPr txBox="1"/>
          <p:nvPr>
            <p:ph idx="1" type="body"/>
          </p:nvPr>
        </p:nvSpPr>
        <p:spPr>
          <a:xfrm>
            <a:off x="914400" y="2400300"/>
            <a:ext cx="16459200" cy="7451399"/>
          </a:xfrm>
          <a:prstGeom prst="rect">
            <a:avLst/>
          </a:prstGeom>
        </p:spPr>
        <p:txBody>
          <a:bodyPr anchorCtr="0" anchor="t" bIns="149825" lIns="149825" rIns="149825" tIns="1498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5" name="Shape 15"/>
          <p:cNvSpPr txBox="1"/>
          <p:nvPr>
            <p:ph idx="12" type="sldNum"/>
          </p:nvPr>
        </p:nvSpPr>
        <p:spPr>
          <a:xfrm>
            <a:off x="17113582" y="9499701"/>
            <a:ext cx="1097700" cy="786900"/>
          </a:xfrm>
          <a:prstGeom prst="rect">
            <a:avLst/>
          </a:prstGeom>
        </p:spPr>
        <p:txBody>
          <a:bodyPr anchorCtr="0" anchor="ctr" bIns="149825" lIns="149825" rIns="149825" tIns="149825">
            <a:noAutofit/>
          </a:bodyPr>
          <a:lstStyle>
            <a:lvl1pPr>
              <a:spcBef>
                <a:spcPts val="0"/>
              </a:spcBef>
              <a:buNone/>
              <a:defRPr/>
            </a:lvl1pPr>
          </a:lstStyle>
          <a:p>
            <a:pPr>
              <a:spcBef>
                <a:spcPts val="0"/>
              </a:spcBef>
              <a:buNone/>
            </a:pPr>
            <a:fld id="{00000000-1234-1234-1234-123412341234}" type="slidenum">
              <a:rPr lang="de"/>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16" name="Shape 16"/>
        <p:cNvGrpSpPr/>
        <p:nvPr/>
      </p:nvGrpSpPr>
      <p:grpSpPr>
        <a:xfrm>
          <a:off x="0" y="0"/>
          <a:ext cx="0" cy="0"/>
          <a:chOff x="0" y="0"/>
          <a:chExt cx="0" cy="0"/>
        </a:xfrm>
      </p:grpSpPr>
      <p:sp>
        <p:nvSpPr>
          <p:cNvPr id="17" name="Shape 17"/>
          <p:cNvSpPr txBox="1"/>
          <p:nvPr>
            <p:ph type="title"/>
          </p:nvPr>
        </p:nvSpPr>
        <p:spPr>
          <a:xfrm>
            <a:off x="914400" y="411956"/>
            <a:ext cx="16459200" cy="1714500"/>
          </a:xfrm>
          <a:prstGeom prst="rect">
            <a:avLst/>
          </a:prstGeom>
        </p:spPr>
        <p:txBody>
          <a:bodyPr anchorCtr="0" anchor="b" bIns="149825" lIns="149825" rIns="149825" tIns="1498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8" name="Shape 18"/>
          <p:cNvSpPr txBox="1"/>
          <p:nvPr>
            <p:ph idx="1" type="body"/>
          </p:nvPr>
        </p:nvSpPr>
        <p:spPr>
          <a:xfrm>
            <a:off x="914400" y="2400300"/>
            <a:ext cx="7988699" cy="7451399"/>
          </a:xfrm>
          <a:prstGeom prst="rect">
            <a:avLst/>
          </a:prstGeom>
        </p:spPr>
        <p:txBody>
          <a:bodyPr anchorCtr="0" anchor="t" bIns="149825" lIns="149825" rIns="149825" tIns="1498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19" name="Shape 19"/>
          <p:cNvSpPr txBox="1"/>
          <p:nvPr>
            <p:ph idx="2" type="body"/>
          </p:nvPr>
        </p:nvSpPr>
        <p:spPr>
          <a:xfrm>
            <a:off x="9384547" y="2400300"/>
            <a:ext cx="7988699" cy="7451399"/>
          </a:xfrm>
          <a:prstGeom prst="rect">
            <a:avLst/>
          </a:prstGeom>
        </p:spPr>
        <p:txBody>
          <a:bodyPr anchorCtr="0" anchor="t" bIns="149825" lIns="149825" rIns="149825" tIns="1498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0" name="Shape 20"/>
          <p:cNvSpPr txBox="1"/>
          <p:nvPr>
            <p:ph idx="12" type="sldNum"/>
          </p:nvPr>
        </p:nvSpPr>
        <p:spPr>
          <a:xfrm>
            <a:off x="17113582" y="9499701"/>
            <a:ext cx="1097700" cy="786900"/>
          </a:xfrm>
          <a:prstGeom prst="rect">
            <a:avLst/>
          </a:prstGeom>
        </p:spPr>
        <p:txBody>
          <a:bodyPr anchorCtr="0" anchor="ctr" bIns="149825" lIns="149825" rIns="149825" tIns="149825">
            <a:noAutofit/>
          </a:bodyPr>
          <a:lstStyle>
            <a:lvl1pPr>
              <a:spcBef>
                <a:spcPts val="0"/>
              </a:spcBef>
              <a:buNone/>
              <a:defRPr/>
            </a:lvl1pPr>
          </a:lstStyle>
          <a:p>
            <a:pPr>
              <a:spcBef>
                <a:spcPts val="0"/>
              </a:spcBef>
              <a:buNone/>
            </a:pPr>
            <a:fld id="{00000000-1234-1234-1234-123412341234}" type="slidenum">
              <a:rPr lang="de"/>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1" name="Shape 21"/>
        <p:cNvGrpSpPr/>
        <p:nvPr/>
      </p:nvGrpSpPr>
      <p:grpSpPr>
        <a:xfrm>
          <a:off x="0" y="0"/>
          <a:ext cx="0" cy="0"/>
          <a:chOff x="0" y="0"/>
          <a:chExt cx="0" cy="0"/>
        </a:xfrm>
      </p:grpSpPr>
      <p:sp>
        <p:nvSpPr>
          <p:cNvPr id="22" name="Shape 22"/>
          <p:cNvSpPr txBox="1"/>
          <p:nvPr>
            <p:ph type="title"/>
          </p:nvPr>
        </p:nvSpPr>
        <p:spPr>
          <a:xfrm>
            <a:off x="914400" y="411956"/>
            <a:ext cx="16459200" cy="1714500"/>
          </a:xfrm>
          <a:prstGeom prst="rect">
            <a:avLst/>
          </a:prstGeom>
        </p:spPr>
        <p:txBody>
          <a:bodyPr anchorCtr="0" anchor="b" bIns="149825" lIns="149825" rIns="149825" tIns="1498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23" name="Shape 23"/>
          <p:cNvSpPr txBox="1"/>
          <p:nvPr>
            <p:ph idx="12" type="sldNum"/>
          </p:nvPr>
        </p:nvSpPr>
        <p:spPr>
          <a:xfrm>
            <a:off x="17113582" y="9499701"/>
            <a:ext cx="1097700" cy="786900"/>
          </a:xfrm>
          <a:prstGeom prst="rect">
            <a:avLst/>
          </a:prstGeom>
        </p:spPr>
        <p:txBody>
          <a:bodyPr anchorCtr="0" anchor="ctr" bIns="149825" lIns="149825" rIns="149825" tIns="149825">
            <a:noAutofit/>
          </a:bodyPr>
          <a:lstStyle>
            <a:lvl1pPr>
              <a:spcBef>
                <a:spcPts val="0"/>
              </a:spcBef>
              <a:buNone/>
              <a:defRPr/>
            </a:lvl1pPr>
          </a:lstStyle>
          <a:p>
            <a:pPr>
              <a:spcBef>
                <a:spcPts val="0"/>
              </a:spcBef>
              <a:buNone/>
            </a:pPr>
            <a:fld id="{00000000-1234-1234-1234-123412341234}" type="slidenum">
              <a:rPr lang="de"/>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4" name="Shape 24"/>
        <p:cNvGrpSpPr/>
        <p:nvPr/>
      </p:nvGrpSpPr>
      <p:grpSpPr>
        <a:xfrm>
          <a:off x="0" y="0"/>
          <a:ext cx="0" cy="0"/>
          <a:chOff x="0" y="0"/>
          <a:chExt cx="0" cy="0"/>
        </a:xfrm>
      </p:grpSpPr>
      <p:sp>
        <p:nvSpPr>
          <p:cNvPr id="25" name="Shape 25"/>
          <p:cNvSpPr txBox="1"/>
          <p:nvPr>
            <p:ph idx="1" type="body"/>
          </p:nvPr>
        </p:nvSpPr>
        <p:spPr>
          <a:xfrm>
            <a:off x="914400" y="8812618"/>
            <a:ext cx="16459200" cy="1038900"/>
          </a:xfrm>
          <a:prstGeom prst="rect">
            <a:avLst/>
          </a:prstGeom>
        </p:spPr>
        <p:txBody>
          <a:bodyPr anchorCtr="0" anchor="t" bIns="149825" lIns="149825" rIns="149825" tIns="149825"/>
          <a:lstStyle>
            <a:lvl1pPr algn="ctr">
              <a:spcBef>
                <a:spcPts val="0"/>
              </a:spcBef>
              <a:buSzPct val="100000"/>
              <a:buNone/>
              <a:defRPr sz="3000"/>
            </a:lvl1pPr>
          </a:lstStyle>
          <a:p/>
        </p:txBody>
      </p:sp>
      <p:sp>
        <p:nvSpPr>
          <p:cNvPr id="26" name="Shape 26"/>
          <p:cNvSpPr txBox="1"/>
          <p:nvPr>
            <p:ph idx="12" type="sldNum"/>
          </p:nvPr>
        </p:nvSpPr>
        <p:spPr>
          <a:xfrm>
            <a:off x="17113582" y="9499701"/>
            <a:ext cx="1097700" cy="786900"/>
          </a:xfrm>
          <a:prstGeom prst="rect">
            <a:avLst/>
          </a:prstGeom>
        </p:spPr>
        <p:txBody>
          <a:bodyPr anchorCtr="0" anchor="ctr" bIns="149825" lIns="149825" rIns="149825" tIns="149825">
            <a:noAutofit/>
          </a:bodyPr>
          <a:lstStyle>
            <a:lvl1pPr>
              <a:spcBef>
                <a:spcPts val="0"/>
              </a:spcBef>
              <a:buNone/>
              <a:defRPr/>
            </a:lvl1pPr>
          </a:lstStyle>
          <a:p>
            <a:pPr>
              <a:spcBef>
                <a:spcPts val="0"/>
              </a:spcBef>
              <a:buNone/>
            </a:pPr>
            <a:fld id="{00000000-1234-1234-1234-123412341234}" type="slidenum">
              <a:rPr lang="de"/>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27" name="Shape 27"/>
        <p:cNvGrpSpPr/>
        <p:nvPr/>
      </p:nvGrpSpPr>
      <p:grpSpPr>
        <a:xfrm>
          <a:off x="0" y="0"/>
          <a:ext cx="0" cy="0"/>
          <a:chOff x="0" y="0"/>
          <a:chExt cx="0" cy="0"/>
        </a:xfrm>
      </p:grpSpPr>
      <p:sp>
        <p:nvSpPr>
          <p:cNvPr id="28" name="Shape 28"/>
          <p:cNvSpPr txBox="1"/>
          <p:nvPr>
            <p:ph idx="12" type="sldNum"/>
          </p:nvPr>
        </p:nvSpPr>
        <p:spPr>
          <a:xfrm>
            <a:off x="17113582" y="9499701"/>
            <a:ext cx="1097700" cy="786900"/>
          </a:xfrm>
          <a:prstGeom prst="rect">
            <a:avLst/>
          </a:prstGeom>
        </p:spPr>
        <p:txBody>
          <a:bodyPr anchorCtr="0" anchor="ctr" bIns="149825" lIns="149825" rIns="149825" tIns="149825">
            <a:noAutofit/>
          </a:bodyPr>
          <a:lstStyle>
            <a:lvl1pPr>
              <a:spcBef>
                <a:spcPts val="0"/>
              </a:spcBef>
              <a:buNone/>
              <a:defRPr/>
            </a:lvl1pPr>
          </a:lstStyle>
          <a:p>
            <a:pPr>
              <a:spcBef>
                <a:spcPts val="0"/>
              </a:spcBef>
              <a:buNone/>
            </a:pPr>
            <a:fld id="{00000000-1234-1234-1234-123412341234}" type="slidenum">
              <a:rPr lang="de"/>
              <a:t>‹#›</a:t>
            </a:fld>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dk2"/>
            </a:gs>
            <a:gs pos="100000">
              <a:schemeClr val="dk1"/>
            </a:gs>
          </a:gsLst>
          <a:path path="circle">
            <a:fillToRect b="50%" l="50%" r="50%" t="50%"/>
          </a:path>
          <a:tileRect/>
        </a:gradFill>
      </p:bgPr>
    </p:bg>
    <p:spTree>
      <p:nvGrpSpPr>
        <p:cNvPr id="4" name="Shape 4"/>
        <p:cNvGrpSpPr/>
        <p:nvPr/>
      </p:nvGrpSpPr>
      <p:grpSpPr>
        <a:xfrm>
          <a:off x="0" y="0"/>
          <a:ext cx="0" cy="0"/>
          <a:chOff x="0" y="0"/>
          <a:chExt cx="0" cy="0"/>
        </a:xfrm>
      </p:grpSpPr>
      <p:sp>
        <p:nvSpPr>
          <p:cNvPr id="5" name="Shape 5"/>
          <p:cNvSpPr txBox="1"/>
          <p:nvPr>
            <p:ph type="title"/>
          </p:nvPr>
        </p:nvSpPr>
        <p:spPr>
          <a:xfrm>
            <a:off x="914400" y="411956"/>
            <a:ext cx="16459200" cy="1714500"/>
          </a:xfrm>
          <a:prstGeom prst="rect">
            <a:avLst/>
          </a:prstGeom>
          <a:noFill/>
          <a:ln>
            <a:noFill/>
          </a:ln>
        </p:spPr>
        <p:txBody>
          <a:bodyPr anchorCtr="0" anchor="b" bIns="149825" lIns="149825" rIns="149825" tIns="149825"/>
          <a:lstStyle>
            <a:lvl1pPr>
              <a:spcBef>
                <a:spcPts val="0"/>
              </a:spcBef>
              <a:buClr>
                <a:schemeClr val="lt1"/>
              </a:buClr>
              <a:buSzPct val="100000"/>
              <a:buNone/>
              <a:defRPr b="1" sz="5900">
                <a:solidFill>
                  <a:schemeClr val="lt1"/>
                </a:solidFill>
              </a:defRPr>
            </a:lvl1pPr>
            <a:lvl2pPr>
              <a:spcBef>
                <a:spcPts val="0"/>
              </a:spcBef>
              <a:buClr>
                <a:schemeClr val="lt1"/>
              </a:buClr>
              <a:buSzPct val="100000"/>
              <a:buNone/>
              <a:defRPr b="1" sz="5900">
                <a:solidFill>
                  <a:schemeClr val="lt1"/>
                </a:solidFill>
              </a:defRPr>
            </a:lvl2pPr>
            <a:lvl3pPr>
              <a:spcBef>
                <a:spcPts val="0"/>
              </a:spcBef>
              <a:buClr>
                <a:schemeClr val="lt1"/>
              </a:buClr>
              <a:buSzPct val="100000"/>
              <a:buNone/>
              <a:defRPr b="1" sz="5900">
                <a:solidFill>
                  <a:schemeClr val="lt1"/>
                </a:solidFill>
              </a:defRPr>
            </a:lvl3pPr>
            <a:lvl4pPr>
              <a:spcBef>
                <a:spcPts val="0"/>
              </a:spcBef>
              <a:buClr>
                <a:schemeClr val="lt1"/>
              </a:buClr>
              <a:buSzPct val="100000"/>
              <a:buNone/>
              <a:defRPr b="1" sz="5900">
                <a:solidFill>
                  <a:schemeClr val="lt1"/>
                </a:solidFill>
              </a:defRPr>
            </a:lvl4pPr>
            <a:lvl5pPr>
              <a:spcBef>
                <a:spcPts val="0"/>
              </a:spcBef>
              <a:buClr>
                <a:schemeClr val="lt1"/>
              </a:buClr>
              <a:buSzPct val="100000"/>
              <a:buNone/>
              <a:defRPr b="1" sz="5900">
                <a:solidFill>
                  <a:schemeClr val="lt1"/>
                </a:solidFill>
              </a:defRPr>
            </a:lvl5pPr>
            <a:lvl6pPr>
              <a:spcBef>
                <a:spcPts val="0"/>
              </a:spcBef>
              <a:buClr>
                <a:schemeClr val="lt1"/>
              </a:buClr>
              <a:buSzPct val="100000"/>
              <a:buNone/>
              <a:defRPr b="1" sz="5900">
                <a:solidFill>
                  <a:schemeClr val="lt1"/>
                </a:solidFill>
              </a:defRPr>
            </a:lvl6pPr>
            <a:lvl7pPr>
              <a:spcBef>
                <a:spcPts val="0"/>
              </a:spcBef>
              <a:buClr>
                <a:schemeClr val="lt1"/>
              </a:buClr>
              <a:buSzPct val="100000"/>
              <a:buNone/>
              <a:defRPr b="1" sz="5900">
                <a:solidFill>
                  <a:schemeClr val="lt1"/>
                </a:solidFill>
              </a:defRPr>
            </a:lvl7pPr>
            <a:lvl8pPr>
              <a:spcBef>
                <a:spcPts val="0"/>
              </a:spcBef>
              <a:buClr>
                <a:schemeClr val="lt1"/>
              </a:buClr>
              <a:buSzPct val="100000"/>
              <a:buNone/>
              <a:defRPr b="1" sz="5900">
                <a:solidFill>
                  <a:schemeClr val="lt1"/>
                </a:solidFill>
              </a:defRPr>
            </a:lvl8pPr>
            <a:lvl9pPr>
              <a:spcBef>
                <a:spcPts val="0"/>
              </a:spcBef>
              <a:buClr>
                <a:schemeClr val="lt1"/>
              </a:buClr>
              <a:buSzPct val="100000"/>
              <a:buNone/>
              <a:defRPr b="1" sz="5900">
                <a:solidFill>
                  <a:schemeClr val="lt1"/>
                </a:solidFill>
              </a:defRPr>
            </a:lvl9pPr>
          </a:lstStyle>
          <a:p/>
        </p:txBody>
      </p:sp>
      <p:sp>
        <p:nvSpPr>
          <p:cNvPr id="6" name="Shape 6"/>
          <p:cNvSpPr txBox="1"/>
          <p:nvPr>
            <p:ph idx="1" type="body"/>
          </p:nvPr>
        </p:nvSpPr>
        <p:spPr>
          <a:xfrm>
            <a:off x="914400" y="2400300"/>
            <a:ext cx="16459200" cy="7451399"/>
          </a:xfrm>
          <a:prstGeom prst="rect">
            <a:avLst/>
          </a:prstGeom>
          <a:noFill/>
          <a:ln>
            <a:noFill/>
          </a:ln>
        </p:spPr>
        <p:txBody>
          <a:bodyPr anchorCtr="0" anchor="t" bIns="149825" lIns="149825" rIns="149825" tIns="149825"/>
          <a:lstStyle>
            <a:lvl1pPr>
              <a:spcBef>
                <a:spcPts val="1000"/>
              </a:spcBef>
              <a:buClr>
                <a:schemeClr val="lt1"/>
              </a:buClr>
              <a:buSzPct val="100000"/>
              <a:defRPr sz="4900">
                <a:solidFill>
                  <a:schemeClr val="lt1"/>
                </a:solidFill>
              </a:defRPr>
            </a:lvl1pPr>
            <a:lvl2pPr>
              <a:spcBef>
                <a:spcPts val="800"/>
              </a:spcBef>
              <a:buClr>
                <a:schemeClr val="lt1"/>
              </a:buClr>
              <a:buSzPct val="100000"/>
              <a:defRPr sz="3900">
                <a:solidFill>
                  <a:schemeClr val="lt1"/>
                </a:solidFill>
              </a:defRPr>
            </a:lvl2pPr>
            <a:lvl3pPr>
              <a:spcBef>
                <a:spcPts val="800"/>
              </a:spcBef>
              <a:buClr>
                <a:schemeClr val="lt1"/>
              </a:buClr>
              <a:buSzPct val="100000"/>
              <a:defRPr sz="3900">
                <a:solidFill>
                  <a:schemeClr val="lt1"/>
                </a:solidFill>
              </a:defRPr>
            </a:lvl3pPr>
            <a:lvl4pPr>
              <a:spcBef>
                <a:spcPts val="600"/>
              </a:spcBef>
              <a:buClr>
                <a:schemeClr val="lt1"/>
              </a:buClr>
              <a:buSzPct val="100000"/>
              <a:defRPr sz="3000">
                <a:solidFill>
                  <a:schemeClr val="lt1"/>
                </a:solidFill>
              </a:defRPr>
            </a:lvl4pPr>
            <a:lvl5pPr>
              <a:spcBef>
                <a:spcPts val="600"/>
              </a:spcBef>
              <a:buClr>
                <a:schemeClr val="lt1"/>
              </a:buClr>
              <a:buSzPct val="100000"/>
              <a:defRPr sz="3000">
                <a:solidFill>
                  <a:schemeClr val="lt1"/>
                </a:solidFill>
              </a:defRPr>
            </a:lvl5pPr>
            <a:lvl6pPr>
              <a:spcBef>
                <a:spcPts val="600"/>
              </a:spcBef>
              <a:buClr>
                <a:schemeClr val="lt1"/>
              </a:buClr>
              <a:buSzPct val="100000"/>
              <a:defRPr sz="3000">
                <a:solidFill>
                  <a:schemeClr val="lt1"/>
                </a:solidFill>
              </a:defRPr>
            </a:lvl6pPr>
            <a:lvl7pPr>
              <a:spcBef>
                <a:spcPts val="600"/>
              </a:spcBef>
              <a:buClr>
                <a:schemeClr val="lt1"/>
              </a:buClr>
              <a:buSzPct val="100000"/>
              <a:defRPr sz="3000">
                <a:solidFill>
                  <a:schemeClr val="lt1"/>
                </a:solidFill>
              </a:defRPr>
            </a:lvl7pPr>
            <a:lvl8pPr>
              <a:spcBef>
                <a:spcPts val="600"/>
              </a:spcBef>
              <a:buClr>
                <a:schemeClr val="lt1"/>
              </a:buClr>
              <a:buSzPct val="100000"/>
              <a:defRPr sz="3000">
                <a:solidFill>
                  <a:schemeClr val="lt1"/>
                </a:solidFill>
              </a:defRPr>
            </a:lvl8pPr>
            <a:lvl9pPr>
              <a:spcBef>
                <a:spcPts val="600"/>
              </a:spcBef>
              <a:buClr>
                <a:schemeClr val="lt1"/>
              </a:buClr>
              <a:buSzPct val="100000"/>
              <a:defRPr sz="3000">
                <a:solidFill>
                  <a:schemeClr val="lt1"/>
                </a:solidFill>
              </a:defRPr>
            </a:lvl9pPr>
          </a:lstStyle>
          <a:p/>
        </p:txBody>
      </p:sp>
      <p:sp>
        <p:nvSpPr>
          <p:cNvPr id="7" name="Shape 7"/>
          <p:cNvSpPr txBox="1"/>
          <p:nvPr>
            <p:ph idx="12" type="sldNum"/>
          </p:nvPr>
        </p:nvSpPr>
        <p:spPr>
          <a:xfrm>
            <a:off x="17113582" y="9499701"/>
            <a:ext cx="1097700" cy="786900"/>
          </a:xfrm>
          <a:prstGeom prst="rect">
            <a:avLst/>
          </a:prstGeom>
          <a:noFill/>
          <a:ln>
            <a:noFill/>
          </a:ln>
        </p:spPr>
        <p:txBody>
          <a:bodyPr anchorCtr="0" anchor="ctr" bIns="149825" lIns="149825" rIns="149825" tIns="149825">
            <a:noAutofit/>
          </a:bodyPr>
          <a:lstStyle>
            <a:lvl1pPr algn="r">
              <a:spcBef>
                <a:spcPts val="0"/>
              </a:spcBef>
              <a:buNone/>
              <a:defRPr sz="2100">
                <a:solidFill>
                  <a:schemeClr val="lt1"/>
                </a:solidFill>
              </a:defRPr>
            </a:lvl1pPr>
          </a:lstStyle>
          <a:p>
            <a:pPr>
              <a:spcBef>
                <a:spcPts val="0"/>
              </a:spcBef>
              <a:buNone/>
            </a:pPr>
            <a:fld id="{00000000-1234-1234-1234-123412341234}" type="slidenum">
              <a:rPr lang="de"/>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05.png"/><Relationship Id="rId3" Type="http://schemas.openxmlformats.org/officeDocument/2006/relationships/image" Target="../media/image01.png"/><Relationship Id="rId9" Type="http://schemas.openxmlformats.org/officeDocument/2006/relationships/image" Target="../media/image03.png"/><Relationship Id="rId6" Type="http://schemas.openxmlformats.org/officeDocument/2006/relationships/image" Target="../media/image04.png"/><Relationship Id="rId5" Type="http://schemas.openxmlformats.org/officeDocument/2006/relationships/image" Target="../media/image06.png"/><Relationship Id="rId8" Type="http://schemas.openxmlformats.org/officeDocument/2006/relationships/image" Target="../media/image00.png"/><Relationship Id="rId7" Type="http://schemas.openxmlformats.org/officeDocument/2006/relationships/image" Target="../media/image02.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01.png"/><Relationship Id="rId3" Type="http://schemas.openxmlformats.org/officeDocument/2006/relationships/image" Target="../media/image06.png"/><Relationship Id="rId6" Type="http://schemas.openxmlformats.org/officeDocument/2006/relationships/image" Target="../media/image11.png"/><Relationship Id="rId5" Type="http://schemas.openxmlformats.org/officeDocument/2006/relationships/image" Target="../media/image0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01.png"/><Relationship Id="rId3" Type="http://schemas.openxmlformats.org/officeDocument/2006/relationships/image" Target="../media/image06.png"/><Relationship Id="rId6" Type="http://schemas.openxmlformats.org/officeDocument/2006/relationships/image" Target="../media/image11.png"/><Relationship Id="rId5" Type="http://schemas.openxmlformats.org/officeDocument/2006/relationships/image" Target="../media/image0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 Id="rId3" Type="http://schemas.openxmlformats.org/officeDocument/2006/relationships/image" Target="../media/image00.png"/><Relationship Id="rId6" Type="http://schemas.openxmlformats.org/officeDocument/2006/relationships/image" Target="../media/image01.png"/><Relationship Id="rId5" Type="http://schemas.openxmlformats.org/officeDocument/2006/relationships/image" Target="../media/image06.png"/><Relationship Id="rId7" Type="http://schemas.openxmlformats.org/officeDocument/2006/relationships/image" Target="../media/image0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01.png"/><Relationship Id="rId3" Type="http://schemas.openxmlformats.org/officeDocument/2006/relationships/image" Target="../media/image06.png"/><Relationship Id="rId6" Type="http://schemas.openxmlformats.org/officeDocument/2006/relationships/image" Target="../media/image11.png"/><Relationship Id="rId5" Type="http://schemas.openxmlformats.org/officeDocument/2006/relationships/image" Target="../media/image00.png"/><Relationship Id="rId7" Type="http://schemas.openxmlformats.org/officeDocument/2006/relationships/image" Target="../media/image0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07.png"/><Relationship Id="rId3" Type="http://schemas.openxmlformats.org/officeDocument/2006/relationships/image" Target="../media/image03.png"/><Relationship Id="rId9" Type="http://schemas.openxmlformats.org/officeDocument/2006/relationships/image" Target="../media/image11.png"/><Relationship Id="rId6" Type="http://schemas.openxmlformats.org/officeDocument/2006/relationships/image" Target="../media/image10.png"/><Relationship Id="rId5" Type="http://schemas.openxmlformats.org/officeDocument/2006/relationships/image" Target="../media/image08.png"/><Relationship Id="rId8" Type="http://schemas.openxmlformats.org/officeDocument/2006/relationships/image" Target="../media/image09.png"/><Relationship Id="rId7"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01.png"/><Relationship Id="rId3" Type="http://schemas.openxmlformats.org/officeDocument/2006/relationships/image" Target="../media/image06.png"/><Relationship Id="rId5" Type="http://schemas.openxmlformats.org/officeDocument/2006/relationships/image" Target="../media/image0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 name="Shape 29"/>
        <p:cNvGrpSpPr/>
        <p:nvPr/>
      </p:nvGrpSpPr>
      <p:grpSpPr>
        <a:xfrm>
          <a:off x="0" y="0"/>
          <a:ext cx="0" cy="0"/>
          <a:chOff x="0" y="0"/>
          <a:chExt cx="0" cy="0"/>
        </a:xfrm>
      </p:grpSpPr>
      <p:sp>
        <p:nvSpPr>
          <p:cNvPr id="30" name="Shape 30"/>
          <p:cNvSpPr txBox="1"/>
          <p:nvPr>
            <p:ph type="ctrTitle"/>
          </p:nvPr>
        </p:nvSpPr>
        <p:spPr>
          <a:xfrm>
            <a:off x="1371600" y="3166684"/>
            <a:ext cx="15545100" cy="2319599"/>
          </a:xfrm>
          <a:prstGeom prst="rect">
            <a:avLst/>
          </a:prstGeom>
        </p:spPr>
        <p:txBody>
          <a:bodyPr anchorCtr="0" anchor="b" bIns="149825" lIns="149825" rIns="149825" tIns="149825">
            <a:noAutofit/>
          </a:bodyPr>
          <a:lstStyle/>
          <a:p>
            <a:pPr rtl="0">
              <a:spcBef>
                <a:spcPts val="0"/>
              </a:spcBef>
              <a:buNone/>
            </a:pPr>
            <a:r>
              <a:rPr lang="de">
                <a:latin typeface="Helvetica Neue"/>
                <a:ea typeface="Helvetica Neue"/>
                <a:cs typeface="Helvetica Neue"/>
                <a:sym typeface="Helvetica Neue"/>
              </a:rPr>
              <a:t>Willkommen zur TU Tech Hunt</a:t>
            </a:r>
          </a:p>
        </p:txBody>
      </p:sp>
      <p:sp>
        <p:nvSpPr>
          <p:cNvPr id="31" name="Shape 31"/>
          <p:cNvSpPr txBox="1"/>
          <p:nvPr>
            <p:ph idx="1" type="subTitle"/>
          </p:nvPr>
        </p:nvSpPr>
        <p:spPr>
          <a:xfrm>
            <a:off x="1371600" y="5486281"/>
            <a:ext cx="15545100" cy="1569599"/>
          </a:xfrm>
          <a:prstGeom prst="rect">
            <a:avLst/>
          </a:prstGeom>
        </p:spPr>
        <p:txBody>
          <a:bodyPr anchorCtr="0" anchor="t" bIns="149825" lIns="149825" rIns="149825" tIns="149825">
            <a:noAutofit/>
          </a:bodyPr>
          <a:lstStyle/>
          <a:p>
            <a:pPr rtl="0">
              <a:spcBef>
                <a:spcPts val="0"/>
              </a:spcBef>
              <a:buNone/>
            </a:pPr>
            <a:r>
              <a:rPr lang="de" sz="3200">
                <a:latin typeface="Helvetica Neue"/>
                <a:ea typeface="Helvetica Neue"/>
                <a:cs typeface="Helvetica Neue"/>
                <a:sym typeface="Helvetica Neue"/>
              </a:rPr>
              <a:t>200 Jahre Technische Universität Wien</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 name="Shape 35"/>
        <p:cNvGrpSpPr/>
        <p:nvPr/>
      </p:nvGrpSpPr>
      <p:grpSpPr>
        <a:xfrm>
          <a:off x="0" y="0"/>
          <a:ext cx="0" cy="0"/>
          <a:chOff x="0" y="0"/>
          <a:chExt cx="0" cy="0"/>
        </a:xfrm>
      </p:grpSpPr>
      <p:sp>
        <p:nvSpPr>
          <p:cNvPr id="36" name="Shape 36"/>
          <p:cNvSpPr txBox="1"/>
          <p:nvPr>
            <p:ph type="title"/>
          </p:nvPr>
        </p:nvSpPr>
        <p:spPr>
          <a:xfrm>
            <a:off x="914400" y="411956"/>
            <a:ext cx="16459200" cy="1714500"/>
          </a:xfrm>
          <a:prstGeom prst="rect">
            <a:avLst/>
          </a:prstGeom>
        </p:spPr>
        <p:txBody>
          <a:bodyPr anchorCtr="0" anchor="b" bIns="149825" lIns="149825" rIns="149825" tIns="149825">
            <a:noAutofit/>
          </a:bodyPr>
          <a:lstStyle/>
          <a:p>
            <a:pPr lvl="0" rtl="0" algn="ctr">
              <a:spcBef>
                <a:spcPts val="0"/>
              </a:spcBef>
              <a:buNone/>
            </a:pPr>
            <a:r>
              <a:rPr lang="de" sz="7200">
                <a:latin typeface="Helvetica Neue"/>
                <a:ea typeface="Helvetica Neue"/>
                <a:cs typeface="Helvetica Neue"/>
                <a:sym typeface="Helvetica Neue"/>
              </a:rPr>
              <a:t>Fraktionen</a:t>
            </a:r>
          </a:p>
        </p:txBody>
      </p:sp>
      <p:pic>
        <p:nvPicPr>
          <p:cNvPr id="37" name="Shape 37"/>
          <p:cNvPicPr preferRelativeResize="0"/>
          <p:nvPr/>
        </p:nvPicPr>
        <p:blipFill>
          <a:blip r:embed="rId3">
            <a:alphaModFix/>
          </a:blip>
          <a:stretch>
            <a:fillRect/>
          </a:stretch>
        </p:blipFill>
        <p:spPr>
          <a:xfrm>
            <a:off x="5556850" y="4058725"/>
            <a:ext cx="1714500" cy="1714500"/>
          </a:xfrm>
          <a:prstGeom prst="rect">
            <a:avLst/>
          </a:prstGeom>
          <a:noFill/>
          <a:ln>
            <a:noFill/>
          </a:ln>
        </p:spPr>
      </p:pic>
      <p:pic>
        <p:nvPicPr>
          <p:cNvPr id="38" name="Shape 38"/>
          <p:cNvPicPr preferRelativeResize="0"/>
          <p:nvPr/>
        </p:nvPicPr>
        <p:blipFill>
          <a:blip r:embed="rId4">
            <a:alphaModFix/>
          </a:blip>
          <a:stretch>
            <a:fillRect/>
          </a:stretch>
        </p:blipFill>
        <p:spPr>
          <a:xfrm rot="-5400000">
            <a:off x="11016639" y="3201473"/>
            <a:ext cx="1714500" cy="1714500"/>
          </a:xfrm>
          <a:prstGeom prst="rect">
            <a:avLst/>
          </a:prstGeom>
          <a:noFill/>
          <a:ln>
            <a:noFill/>
          </a:ln>
        </p:spPr>
      </p:pic>
      <p:pic>
        <p:nvPicPr>
          <p:cNvPr id="39" name="Shape 39"/>
          <p:cNvPicPr preferRelativeResize="0"/>
          <p:nvPr/>
        </p:nvPicPr>
        <p:blipFill>
          <a:blip r:embed="rId5">
            <a:alphaModFix/>
          </a:blip>
          <a:stretch>
            <a:fillRect/>
          </a:stretch>
        </p:blipFill>
        <p:spPr>
          <a:xfrm rot="-5400000">
            <a:off x="12654969" y="3201473"/>
            <a:ext cx="1714500" cy="1714500"/>
          </a:xfrm>
          <a:prstGeom prst="rect">
            <a:avLst/>
          </a:prstGeom>
          <a:noFill/>
          <a:ln>
            <a:noFill/>
          </a:ln>
        </p:spPr>
      </p:pic>
      <p:pic>
        <p:nvPicPr>
          <p:cNvPr id="40" name="Shape 40"/>
          <p:cNvPicPr preferRelativeResize="0"/>
          <p:nvPr/>
        </p:nvPicPr>
        <p:blipFill>
          <a:blip r:embed="rId6">
            <a:alphaModFix/>
          </a:blip>
          <a:stretch>
            <a:fillRect/>
          </a:stretch>
        </p:blipFill>
        <p:spPr>
          <a:xfrm rot="-5400000">
            <a:off x="14268989" y="3201473"/>
            <a:ext cx="1714500" cy="1714500"/>
          </a:xfrm>
          <a:prstGeom prst="rect">
            <a:avLst/>
          </a:prstGeom>
          <a:noFill/>
          <a:ln>
            <a:noFill/>
          </a:ln>
        </p:spPr>
      </p:pic>
      <p:pic>
        <p:nvPicPr>
          <p:cNvPr id="41" name="Shape 41"/>
          <p:cNvPicPr preferRelativeResize="0"/>
          <p:nvPr/>
        </p:nvPicPr>
        <p:blipFill>
          <a:blip r:embed="rId7">
            <a:alphaModFix/>
          </a:blip>
          <a:stretch>
            <a:fillRect/>
          </a:stretch>
        </p:blipFill>
        <p:spPr>
          <a:xfrm rot="-5400000">
            <a:off x="11833639" y="4915973"/>
            <a:ext cx="1714500" cy="1714500"/>
          </a:xfrm>
          <a:prstGeom prst="rect">
            <a:avLst/>
          </a:prstGeom>
          <a:noFill/>
          <a:ln>
            <a:noFill/>
          </a:ln>
        </p:spPr>
      </p:pic>
      <p:pic>
        <p:nvPicPr>
          <p:cNvPr id="42" name="Shape 42"/>
          <p:cNvPicPr preferRelativeResize="0"/>
          <p:nvPr/>
        </p:nvPicPr>
        <p:blipFill>
          <a:blip r:embed="rId8">
            <a:alphaModFix/>
          </a:blip>
          <a:stretch>
            <a:fillRect/>
          </a:stretch>
        </p:blipFill>
        <p:spPr>
          <a:xfrm rot="-5400000">
            <a:off x="13476300" y="4915962"/>
            <a:ext cx="1714500" cy="1714522"/>
          </a:xfrm>
          <a:prstGeom prst="rect">
            <a:avLst/>
          </a:prstGeom>
          <a:noFill/>
          <a:ln>
            <a:noFill/>
          </a:ln>
        </p:spPr>
      </p:pic>
      <p:sp>
        <p:nvSpPr>
          <p:cNvPr id="43" name="Shape 43"/>
          <p:cNvSpPr txBox="1"/>
          <p:nvPr>
            <p:ph idx="1" type="body"/>
          </p:nvPr>
        </p:nvSpPr>
        <p:spPr>
          <a:xfrm>
            <a:off x="914400" y="8137150"/>
            <a:ext cx="16459200" cy="1714500"/>
          </a:xfrm>
          <a:prstGeom prst="rect">
            <a:avLst/>
          </a:prstGeom>
        </p:spPr>
        <p:txBody>
          <a:bodyPr anchorCtr="0" anchor="t" bIns="149825" lIns="149825" rIns="149825" tIns="149825">
            <a:noAutofit/>
          </a:bodyPr>
          <a:lstStyle/>
          <a:p>
            <a:pPr rtl="0" algn="ctr">
              <a:spcBef>
                <a:spcPts val="0"/>
              </a:spcBef>
              <a:buNone/>
            </a:pPr>
            <a:r>
              <a:rPr lang="de" sz="3300">
                <a:latin typeface="Helvetica Neue"/>
                <a:ea typeface="Helvetica Neue"/>
                <a:cs typeface="Helvetica Neue"/>
                <a:sym typeface="Helvetica Neue"/>
              </a:rPr>
              <a:t>Schließe dich einer Fraktion an mit der du gemeinsam Technologien erforschen willst.</a:t>
            </a:r>
          </a:p>
          <a:p>
            <a:pPr lvl="0" rtl="0" algn="ctr">
              <a:spcBef>
                <a:spcPts val="0"/>
              </a:spcBef>
              <a:buNone/>
            </a:pPr>
            <a:r>
              <a:rPr lang="de" sz="3300">
                <a:latin typeface="Helvetica Neue"/>
                <a:ea typeface="Helvetica Neue"/>
                <a:cs typeface="Helvetica Neue"/>
                <a:sym typeface="Helvetica Neue"/>
              </a:rPr>
              <a:t>Du kannst diese Fraktion im nachhinein nicht ändern, also entscheide dich gut!</a:t>
            </a:r>
          </a:p>
        </p:txBody>
      </p:sp>
      <p:pic>
        <p:nvPicPr>
          <p:cNvPr id="44" name="Shape 44"/>
          <p:cNvPicPr preferRelativeResize="0"/>
          <p:nvPr/>
        </p:nvPicPr>
        <p:blipFill>
          <a:blip r:embed="rId9">
            <a:alphaModFix/>
          </a:blip>
          <a:stretch>
            <a:fillRect/>
          </a:stretch>
        </p:blipFill>
        <p:spPr>
          <a:xfrm>
            <a:off x="8286750" y="4058725"/>
            <a:ext cx="1714500" cy="1714500"/>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8" name="Shape 48"/>
        <p:cNvGrpSpPr/>
        <p:nvPr/>
      </p:nvGrpSpPr>
      <p:grpSpPr>
        <a:xfrm>
          <a:off x="0" y="0"/>
          <a:ext cx="0" cy="0"/>
          <a:chOff x="0" y="0"/>
          <a:chExt cx="0" cy="0"/>
        </a:xfrm>
      </p:grpSpPr>
      <p:sp>
        <p:nvSpPr>
          <p:cNvPr id="49" name="Shape 49"/>
          <p:cNvSpPr txBox="1"/>
          <p:nvPr>
            <p:ph idx="1" type="body"/>
          </p:nvPr>
        </p:nvSpPr>
        <p:spPr>
          <a:xfrm>
            <a:off x="914400" y="7705500"/>
            <a:ext cx="16459200" cy="2145900"/>
          </a:xfrm>
          <a:prstGeom prst="rect">
            <a:avLst/>
          </a:prstGeom>
        </p:spPr>
        <p:txBody>
          <a:bodyPr anchorCtr="0" anchor="t" bIns="149825" lIns="149825" rIns="149825" tIns="149825">
            <a:noAutofit/>
          </a:bodyPr>
          <a:lstStyle/>
          <a:p>
            <a:pPr lvl="0" rtl="0" algn="ctr">
              <a:spcBef>
                <a:spcPts val="0"/>
              </a:spcBef>
              <a:buNone/>
            </a:pPr>
            <a:r>
              <a:rPr lang="de" sz="3300">
                <a:latin typeface="Helvetica Neue"/>
                <a:ea typeface="Helvetica Neue"/>
                <a:cs typeface="Helvetica Neue"/>
                <a:sym typeface="Helvetica Neue"/>
              </a:rPr>
              <a:t>In deiner TUth-App kannst du alle Technologien und Produkte einsehen. Um eine Technologie für deine Fraktion zu erforschen und dafür Punkte zu bekommen, musst du diese an dem dazugehörigen Institut finden.</a:t>
            </a:r>
          </a:p>
        </p:txBody>
      </p:sp>
      <p:sp>
        <p:nvSpPr>
          <p:cNvPr id="50" name="Shape 50"/>
          <p:cNvSpPr txBox="1"/>
          <p:nvPr>
            <p:ph type="title"/>
          </p:nvPr>
        </p:nvSpPr>
        <p:spPr>
          <a:xfrm>
            <a:off x="914400" y="411956"/>
            <a:ext cx="16459200" cy="1714500"/>
          </a:xfrm>
          <a:prstGeom prst="rect">
            <a:avLst/>
          </a:prstGeom>
        </p:spPr>
        <p:txBody>
          <a:bodyPr anchorCtr="0" anchor="b" bIns="149825" lIns="149825" rIns="149825" tIns="149825">
            <a:noAutofit/>
          </a:bodyPr>
          <a:lstStyle/>
          <a:p>
            <a:pPr lvl="0" rtl="0" algn="ctr">
              <a:spcBef>
                <a:spcPts val="0"/>
              </a:spcBef>
              <a:buNone/>
            </a:pPr>
            <a:r>
              <a:rPr lang="de" sz="7200">
                <a:latin typeface="Helvetica Neue"/>
                <a:ea typeface="Helvetica Neue"/>
                <a:cs typeface="Helvetica Neue"/>
                <a:sym typeface="Helvetica Neue"/>
              </a:rPr>
              <a:t>Technologie erforschen</a:t>
            </a:r>
          </a:p>
        </p:txBody>
      </p:sp>
      <p:grpSp>
        <p:nvGrpSpPr>
          <p:cNvPr id="51" name="Shape 51"/>
          <p:cNvGrpSpPr/>
          <p:nvPr/>
        </p:nvGrpSpPr>
        <p:grpSpPr>
          <a:xfrm>
            <a:off x="5521194" y="4058735"/>
            <a:ext cx="1714500" cy="1714500"/>
            <a:chOff x="8027294" y="4038873"/>
            <a:chExt cx="1714500" cy="1714500"/>
          </a:xfrm>
        </p:grpSpPr>
        <p:pic>
          <p:nvPicPr>
            <p:cNvPr id="52" name="Shape 52"/>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53" name="Shape 53"/>
            <p:cNvPicPr preferRelativeResize="0"/>
            <p:nvPr/>
          </p:nvPicPr>
          <p:blipFill>
            <a:blip r:embed="rId4">
              <a:alphaModFix/>
            </a:blip>
            <a:stretch>
              <a:fillRect/>
            </a:stretch>
          </p:blipFill>
          <p:spPr>
            <a:xfrm>
              <a:off x="8346424" y="4357999"/>
              <a:ext cx="1076249" cy="1076249"/>
            </a:xfrm>
            <a:prstGeom prst="rect">
              <a:avLst/>
            </a:prstGeom>
            <a:noFill/>
            <a:ln>
              <a:noFill/>
            </a:ln>
          </p:spPr>
        </p:pic>
      </p:grpSp>
      <p:pic>
        <p:nvPicPr>
          <p:cNvPr id="54" name="Shape 54"/>
          <p:cNvPicPr preferRelativeResize="0"/>
          <p:nvPr/>
        </p:nvPicPr>
        <p:blipFill>
          <a:blip r:embed="rId5">
            <a:alphaModFix/>
          </a:blip>
          <a:stretch>
            <a:fillRect/>
          </a:stretch>
        </p:blipFill>
        <p:spPr>
          <a:xfrm>
            <a:off x="8286750" y="4058725"/>
            <a:ext cx="1714500" cy="1714500"/>
          </a:xfrm>
          <a:prstGeom prst="rect">
            <a:avLst/>
          </a:prstGeom>
          <a:noFill/>
          <a:ln>
            <a:noFill/>
          </a:ln>
        </p:spPr>
      </p:pic>
      <p:pic>
        <p:nvPicPr>
          <p:cNvPr id="55" name="Shape 55"/>
          <p:cNvPicPr preferRelativeResize="0"/>
          <p:nvPr/>
        </p:nvPicPr>
        <p:blipFill>
          <a:blip r:embed="rId6">
            <a:alphaModFix/>
          </a:blip>
          <a:stretch>
            <a:fillRect/>
          </a:stretch>
        </p:blipFill>
        <p:spPr>
          <a:xfrm>
            <a:off x="11052300" y="4058725"/>
            <a:ext cx="1714500" cy="1714500"/>
          </a:xfrm>
          <a:prstGeom prst="rect">
            <a:avLst/>
          </a:prstGeom>
          <a:noFill/>
          <a:ln>
            <a:noFill/>
          </a:ln>
        </p:spPr>
      </p:pic>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title"/>
          </p:nvPr>
        </p:nvSpPr>
        <p:spPr>
          <a:xfrm>
            <a:off x="914400" y="411956"/>
            <a:ext cx="16459200" cy="1714500"/>
          </a:xfrm>
          <a:prstGeom prst="rect">
            <a:avLst/>
          </a:prstGeom>
        </p:spPr>
        <p:txBody>
          <a:bodyPr anchorCtr="0" anchor="b" bIns="149825" lIns="149825" rIns="149825" tIns="149825">
            <a:noAutofit/>
          </a:bodyPr>
          <a:lstStyle/>
          <a:p>
            <a:pPr lvl="0" rtl="0" algn="ctr">
              <a:spcBef>
                <a:spcPts val="0"/>
              </a:spcBef>
              <a:buNone/>
            </a:pPr>
            <a:r>
              <a:rPr lang="de" sz="7200">
                <a:latin typeface="Helvetica Neue"/>
                <a:ea typeface="Helvetica Neue"/>
                <a:cs typeface="Helvetica Neue"/>
                <a:sym typeface="Helvetica Neue"/>
              </a:rPr>
              <a:t>Technologie erforschen</a:t>
            </a:r>
          </a:p>
        </p:txBody>
      </p:sp>
      <p:grpSp>
        <p:nvGrpSpPr>
          <p:cNvPr id="61" name="Shape 61"/>
          <p:cNvGrpSpPr/>
          <p:nvPr/>
        </p:nvGrpSpPr>
        <p:grpSpPr>
          <a:xfrm>
            <a:off x="2192669" y="3201485"/>
            <a:ext cx="1714500" cy="1714500"/>
            <a:chOff x="8027294" y="4038873"/>
            <a:chExt cx="1714500" cy="1714500"/>
          </a:xfrm>
        </p:grpSpPr>
        <p:pic>
          <p:nvPicPr>
            <p:cNvPr id="62" name="Shape 62"/>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63" name="Shape 63"/>
            <p:cNvPicPr preferRelativeResize="0"/>
            <p:nvPr/>
          </p:nvPicPr>
          <p:blipFill>
            <a:blip r:embed="rId4">
              <a:alphaModFix/>
            </a:blip>
            <a:stretch>
              <a:fillRect/>
            </a:stretch>
          </p:blipFill>
          <p:spPr>
            <a:xfrm>
              <a:off x="8346424" y="4357999"/>
              <a:ext cx="1076249" cy="1076249"/>
            </a:xfrm>
            <a:prstGeom prst="rect">
              <a:avLst/>
            </a:prstGeom>
            <a:noFill/>
            <a:ln>
              <a:noFill/>
            </a:ln>
          </p:spPr>
        </p:pic>
      </p:grpSp>
      <p:sp>
        <p:nvSpPr>
          <p:cNvPr id="64" name="Shape 64"/>
          <p:cNvSpPr txBox="1"/>
          <p:nvPr>
            <p:ph idx="1" type="body"/>
          </p:nvPr>
        </p:nvSpPr>
        <p:spPr>
          <a:xfrm>
            <a:off x="914400" y="7705525"/>
            <a:ext cx="16459200" cy="2145900"/>
          </a:xfrm>
          <a:prstGeom prst="rect">
            <a:avLst/>
          </a:prstGeom>
        </p:spPr>
        <p:txBody>
          <a:bodyPr anchorCtr="0" anchor="t" bIns="149825" lIns="149825" rIns="149825" tIns="149825">
            <a:noAutofit/>
          </a:bodyPr>
          <a:lstStyle/>
          <a:p>
            <a:pPr rtl="0" algn="ctr">
              <a:spcBef>
                <a:spcPts val="0"/>
              </a:spcBef>
              <a:buNone/>
            </a:pPr>
            <a:r>
              <a:rPr lang="de" sz="3300">
                <a:latin typeface="Helvetica Neue"/>
                <a:ea typeface="Helvetica Neue"/>
                <a:cs typeface="Helvetica Neue"/>
                <a:sym typeface="Helvetica Neue"/>
              </a:rPr>
              <a:t>Je mehr Personen gleichzeitig mit dir eine Technologie erforschen, desto schwieriger wird es für andere Fraktionen eure Technologie zu stehlen.</a:t>
            </a:r>
          </a:p>
          <a:p>
            <a:pPr lvl="0" rtl="0" algn="ctr">
              <a:spcBef>
                <a:spcPts val="0"/>
              </a:spcBef>
              <a:buNone/>
            </a:pPr>
            <a:r>
              <a:rPr lang="de" sz="3300">
                <a:latin typeface="Helvetica Neue"/>
                <a:ea typeface="Helvetica Neue"/>
                <a:cs typeface="Helvetica Neue"/>
                <a:sym typeface="Helvetica Neue"/>
              </a:rPr>
              <a:t>Es lohnt sich also in einer Gruppe zu forschen!</a:t>
            </a:r>
          </a:p>
        </p:txBody>
      </p:sp>
      <p:grpSp>
        <p:nvGrpSpPr>
          <p:cNvPr id="65" name="Shape 65"/>
          <p:cNvGrpSpPr/>
          <p:nvPr/>
        </p:nvGrpSpPr>
        <p:grpSpPr>
          <a:xfrm>
            <a:off x="3882894" y="3201485"/>
            <a:ext cx="1714500" cy="1714500"/>
            <a:chOff x="8027294" y="4038873"/>
            <a:chExt cx="1714500" cy="1714500"/>
          </a:xfrm>
        </p:grpSpPr>
        <p:pic>
          <p:nvPicPr>
            <p:cNvPr id="66" name="Shape 66"/>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67" name="Shape 67"/>
            <p:cNvPicPr preferRelativeResize="0"/>
            <p:nvPr/>
          </p:nvPicPr>
          <p:blipFill>
            <a:blip r:embed="rId4">
              <a:alphaModFix/>
            </a:blip>
            <a:stretch>
              <a:fillRect/>
            </a:stretch>
          </p:blipFill>
          <p:spPr>
            <a:xfrm>
              <a:off x="8346424" y="4357999"/>
              <a:ext cx="1076249" cy="1076249"/>
            </a:xfrm>
            <a:prstGeom prst="rect">
              <a:avLst/>
            </a:prstGeom>
            <a:noFill/>
            <a:ln>
              <a:noFill/>
            </a:ln>
          </p:spPr>
        </p:pic>
      </p:grpSp>
      <p:grpSp>
        <p:nvGrpSpPr>
          <p:cNvPr id="68" name="Shape 68"/>
          <p:cNvGrpSpPr/>
          <p:nvPr/>
        </p:nvGrpSpPr>
        <p:grpSpPr>
          <a:xfrm>
            <a:off x="5521194" y="3201485"/>
            <a:ext cx="1714500" cy="1714500"/>
            <a:chOff x="8027294" y="4038873"/>
            <a:chExt cx="1714500" cy="1714500"/>
          </a:xfrm>
        </p:grpSpPr>
        <p:pic>
          <p:nvPicPr>
            <p:cNvPr id="69" name="Shape 69"/>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70" name="Shape 70"/>
            <p:cNvPicPr preferRelativeResize="0"/>
            <p:nvPr/>
          </p:nvPicPr>
          <p:blipFill>
            <a:blip r:embed="rId4">
              <a:alphaModFix/>
            </a:blip>
            <a:stretch>
              <a:fillRect/>
            </a:stretch>
          </p:blipFill>
          <p:spPr>
            <a:xfrm>
              <a:off x="8346424" y="4357999"/>
              <a:ext cx="1076249" cy="1076249"/>
            </a:xfrm>
            <a:prstGeom prst="rect">
              <a:avLst/>
            </a:prstGeom>
            <a:noFill/>
            <a:ln>
              <a:noFill/>
            </a:ln>
          </p:spPr>
        </p:pic>
      </p:grpSp>
      <p:grpSp>
        <p:nvGrpSpPr>
          <p:cNvPr id="71" name="Shape 71"/>
          <p:cNvGrpSpPr/>
          <p:nvPr/>
        </p:nvGrpSpPr>
        <p:grpSpPr>
          <a:xfrm>
            <a:off x="4724144" y="4915985"/>
            <a:ext cx="1714500" cy="1714500"/>
            <a:chOff x="8027294" y="4038873"/>
            <a:chExt cx="1714500" cy="1714500"/>
          </a:xfrm>
        </p:grpSpPr>
        <p:pic>
          <p:nvPicPr>
            <p:cNvPr id="72" name="Shape 72"/>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73" name="Shape 73"/>
            <p:cNvPicPr preferRelativeResize="0"/>
            <p:nvPr/>
          </p:nvPicPr>
          <p:blipFill>
            <a:blip r:embed="rId4">
              <a:alphaModFix/>
            </a:blip>
            <a:stretch>
              <a:fillRect/>
            </a:stretch>
          </p:blipFill>
          <p:spPr>
            <a:xfrm>
              <a:off x="8346424" y="4357999"/>
              <a:ext cx="1076249" cy="1076249"/>
            </a:xfrm>
            <a:prstGeom prst="rect">
              <a:avLst/>
            </a:prstGeom>
            <a:noFill/>
            <a:ln>
              <a:noFill/>
            </a:ln>
          </p:spPr>
        </p:pic>
      </p:grpSp>
      <p:grpSp>
        <p:nvGrpSpPr>
          <p:cNvPr id="74" name="Shape 74"/>
          <p:cNvGrpSpPr/>
          <p:nvPr/>
        </p:nvGrpSpPr>
        <p:grpSpPr>
          <a:xfrm>
            <a:off x="3009644" y="4915985"/>
            <a:ext cx="1714500" cy="1714500"/>
            <a:chOff x="8027294" y="4038873"/>
            <a:chExt cx="1714500" cy="1714500"/>
          </a:xfrm>
        </p:grpSpPr>
        <p:pic>
          <p:nvPicPr>
            <p:cNvPr id="75" name="Shape 75"/>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76" name="Shape 76"/>
            <p:cNvPicPr preferRelativeResize="0"/>
            <p:nvPr/>
          </p:nvPicPr>
          <p:blipFill>
            <a:blip r:embed="rId4">
              <a:alphaModFix/>
            </a:blip>
            <a:stretch>
              <a:fillRect/>
            </a:stretch>
          </p:blipFill>
          <p:spPr>
            <a:xfrm>
              <a:off x="8346424" y="4357999"/>
              <a:ext cx="1076249" cy="1076249"/>
            </a:xfrm>
            <a:prstGeom prst="rect">
              <a:avLst/>
            </a:prstGeom>
            <a:noFill/>
            <a:ln>
              <a:noFill/>
            </a:ln>
          </p:spPr>
        </p:pic>
      </p:grpSp>
      <p:pic>
        <p:nvPicPr>
          <p:cNvPr id="77" name="Shape 77"/>
          <p:cNvPicPr preferRelativeResize="0"/>
          <p:nvPr/>
        </p:nvPicPr>
        <p:blipFill>
          <a:blip r:embed="rId5">
            <a:alphaModFix/>
          </a:blip>
          <a:stretch>
            <a:fillRect/>
          </a:stretch>
        </p:blipFill>
        <p:spPr>
          <a:xfrm>
            <a:off x="8286750" y="4058725"/>
            <a:ext cx="1714500" cy="1714500"/>
          </a:xfrm>
          <a:prstGeom prst="rect">
            <a:avLst/>
          </a:prstGeom>
          <a:noFill/>
          <a:ln>
            <a:noFill/>
          </a:ln>
        </p:spPr>
      </p:pic>
      <p:pic>
        <p:nvPicPr>
          <p:cNvPr id="78" name="Shape 78"/>
          <p:cNvPicPr preferRelativeResize="0"/>
          <p:nvPr/>
        </p:nvPicPr>
        <p:blipFill>
          <a:blip r:embed="rId6">
            <a:alphaModFix/>
          </a:blip>
          <a:stretch>
            <a:fillRect/>
          </a:stretch>
        </p:blipFill>
        <p:spPr>
          <a:xfrm>
            <a:off x="11052300" y="4058725"/>
            <a:ext cx="1714500" cy="1714500"/>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914400" y="411956"/>
            <a:ext cx="16459200" cy="1714500"/>
          </a:xfrm>
          <a:prstGeom prst="rect">
            <a:avLst/>
          </a:prstGeom>
        </p:spPr>
        <p:txBody>
          <a:bodyPr anchorCtr="0" anchor="b" bIns="149825" lIns="149825" rIns="149825" tIns="149825">
            <a:noAutofit/>
          </a:bodyPr>
          <a:lstStyle/>
          <a:p>
            <a:pPr lvl="0" rtl="0" algn="ctr">
              <a:spcBef>
                <a:spcPts val="0"/>
              </a:spcBef>
              <a:buNone/>
            </a:pPr>
            <a:r>
              <a:rPr lang="de" sz="7200">
                <a:latin typeface="Helvetica Neue"/>
                <a:ea typeface="Helvetica Neue"/>
                <a:cs typeface="Helvetica Neue"/>
                <a:sym typeface="Helvetica Neue"/>
              </a:rPr>
              <a:t>Technologie stehlen</a:t>
            </a:r>
          </a:p>
        </p:txBody>
      </p:sp>
      <p:sp>
        <p:nvSpPr>
          <p:cNvPr id="84" name="Shape 84"/>
          <p:cNvSpPr txBox="1"/>
          <p:nvPr>
            <p:ph idx="1" type="body"/>
          </p:nvPr>
        </p:nvSpPr>
        <p:spPr>
          <a:xfrm>
            <a:off x="914400" y="8029825"/>
            <a:ext cx="16459200" cy="1821300"/>
          </a:xfrm>
          <a:prstGeom prst="rect">
            <a:avLst/>
          </a:prstGeom>
        </p:spPr>
        <p:txBody>
          <a:bodyPr anchorCtr="0" anchor="t" bIns="149825" lIns="149825" rIns="149825" tIns="149825">
            <a:noAutofit/>
          </a:bodyPr>
          <a:lstStyle/>
          <a:p>
            <a:pPr lvl="0" rtl="0" algn="ctr">
              <a:spcBef>
                <a:spcPts val="0"/>
              </a:spcBef>
              <a:buNone/>
            </a:pPr>
            <a:r>
              <a:rPr lang="de" sz="3300">
                <a:latin typeface="Helvetica Neue"/>
                <a:ea typeface="Helvetica Neue"/>
                <a:cs typeface="Helvetica Neue"/>
                <a:sym typeface="Helvetica Neue"/>
              </a:rPr>
              <a:t>Eine Technologie kann nur von einer Fraktion erforscht werden. Es ist aber möglich, die Technologien eurer Gegner zu stehlen, indem ihr deren Technologie an dem dazugehörigen Institut erforscht.</a:t>
            </a:r>
          </a:p>
        </p:txBody>
      </p:sp>
      <p:grpSp>
        <p:nvGrpSpPr>
          <p:cNvPr id="85" name="Shape 85"/>
          <p:cNvGrpSpPr/>
          <p:nvPr/>
        </p:nvGrpSpPr>
        <p:grpSpPr>
          <a:xfrm>
            <a:off x="11000413" y="4058723"/>
            <a:ext cx="1714522" cy="1714500"/>
            <a:chOff x="11000413" y="3831223"/>
            <a:chExt cx="1714522" cy="1714500"/>
          </a:xfrm>
        </p:grpSpPr>
        <p:pic>
          <p:nvPicPr>
            <p:cNvPr id="86" name="Shape 86"/>
            <p:cNvPicPr preferRelativeResize="0"/>
            <p:nvPr/>
          </p:nvPicPr>
          <p:blipFill>
            <a:blip r:embed="rId3">
              <a:alphaModFix/>
            </a:blip>
            <a:stretch>
              <a:fillRect/>
            </a:stretch>
          </p:blipFill>
          <p:spPr>
            <a:xfrm rot="-5400000">
              <a:off x="11000424" y="3831212"/>
              <a:ext cx="1714500" cy="1714522"/>
            </a:xfrm>
            <a:prstGeom prst="rect">
              <a:avLst/>
            </a:prstGeom>
            <a:noFill/>
            <a:ln>
              <a:noFill/>
            </a:ln>
          </p:spPr>
        </p:pic>
        <p:pic>
          <p:nvPicPr>
            <p:cNvPr id="87" name="Shape 87"/>
            <p:cNvPicPr preferRelativeResize="0"/>
            <p:nvPr/>
          </p:nvPicPr>
          <p:blipFill>
            <a:blip r:embed="rId4">
              <a:alphaModFix/>
            </a:blip>
            <a:stretch>
              <a:fillRect/>
            </a:stretch>
          </p:blipFill>
          <p:spPr>
            <a:xfrm>
              <a:off x="11259900" y="4053416"/>
              <a:ext cx="1195549" cy="1195549"/>
            </a:xfrm>
            <a:prstGeom prst="rect">
              <a:avLst/>
            </a:prstGeom>
            <a:noFill/>
            <a:ln>
              <a:noFill/>
            </a:ln>
          </p:spPr>
        </p:pic>
      </p:grpSp>
      <p:grpSp>
        <p:nvGrpSpPr>
          <p:cNvPr id="88" name="Shape 88"/>
          <p:cNvGrpSpPr/>
          <p:nvPr/>
        </p:nvGrpSpPr>
        <p:grpSpPr>
          <a:xfrm>
            <a:off x="5573069" y="4058723"/>
            <a:ext cx="1714500" cy="1714500"/>
            <a:chOff x="8027294" y="4038873"/>
            <a:chExt cx="1714500" cy="1714500"/>
          </a:xfrm>
        </p:grpSpPr>
        <p:pic>
          <p:nvPicPr>
            <p:cNvPr id="89" name="Shape 89"/>
            <p:cNvPicPr preferRelativeResize="0"/>
            <p:nvPr/>
          </p:nvPicPr>
          <p:blipFill>
            <a:blip r:embed="rId5">
              <a:alphaModFix/>
            </a:blip>
            <a:stretch>
              <a:fillRect/>
            </a:stretch>
          </p:blipFill>
          <p:spPr>
            <a:xfrm rot="-5400000">
              <a:off x="8027294" y="4038873"/>
              <a:ext cx="1714500" cy="1714500"/>
            </a:xfrm>
            <a:prstGeom prst="rect">
              <a:avLst/>
            </a:prstGeom>
            <a:noFill/>
            <a:ln>
              <a:noFill/>
            </a:ln>
          </p:spPr>
        </p:pic>
        <p:pic>
          <p:nvPicPr>
            <p:cNvPr id="90" name="Shape 90"/>
            <p:cNvPicPr preferRelativeResize="0"/>
            <p:nvPr/>
          </p:nvPicPr>
          <p:blipFill>
            <a:blip r:embed="rId6">
              <a:alphaModFix/>
            </a:blip>
            <a:stretch>
              <a:fillRect/>
            </a:stretch>
          </p:blipFill>
          <p:spPr>
            <a:xfrm>
              <a:off x="8346424" y="4357999"/>
              <a:ext cx="1076249" cy="1076249"/>
            </a:xfrm>
            <a:prstGeom prst="rect">
              <a:avLst/>
            </a:prstGeom>
            <a:noFill/>
            <a:ln>
              <a:noFill/>
            </a:ln>
          </p:spPr>
        </p:pic>
      </p:grpSp>
      <p:pic>
        <p:nvPicPr>
          <p:cNvPr id="91" name="Shape 91"/>
          <p:cNvPicPr preferRelativeResize="0"/>
          <p:nvPr/>
        </p:nvPicPr>
        <p:blipFill>
          <a:blip r:embed="rId7">
            <a:alphaModFix/>
          </a:blip>
          <a:stretch>
            <a:fillRect/>
          </a:stretch>
        </p:blipFill>
        <p:spPr>
          <a:xfrm>
            <a:off x="8286750" y="4058725"/>
            <a:ext cx="1714500" cy="1714500"/>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sp>
        <p:nvSpPr>
          <p:cNvPr id="96" name="Shape 96"/>
          <p:cNvSpPr txBox="1"/>
          <p:nvPr>
            <p:ph type="title"/>
          </p:nvPr>
        </p:nvSpPr>
        <p:spPr>
          <a:xfrm>
            <a:off x="914400" y="411956"/>
            <a:ext cx="16459200" cy="1714500"/>
          </a:xfrm>
          <a:prstGeom prst="rect">
            <a:avLst/>
          </a:prstGeom>
        </p:spPr>
        <p:txBody>
          <a:bodyPr anchorCtr="0" anchor="b" bIns="149825" lIns="149825" rIns="149825" tIns="149825">
            <a:noAutofit/>
          </a:bodyPr>
          <a:lstStyle/>
          <a:p>
            <a:pPr lvl="0" rtl="0" algn="ctr">
              <a:spcBef>
                <a:spcPts val="0"/>
              </a:spcBef>
              <a:buNone/>
            </a:pPr>
            <a:r>
              <a:rPr lang="de" sz="7200">
                <a:latin typeface="Helvetica Neue"/>
                <a:ea typeface="Helvetica Neue"/>
                <a:cs typeface="Helvetica Neue"/>
                <a:sym typeface="Helvetica Neue"/>
              </a:rPr>
              <a:t>Technologie stehlen</a:t>
            </a:r>
          </a:p>
        </p:txBody>
      </p:sp>
      <p:sp>
        <p:nvSpPr>
          <p:cNvPr id="97" name="Shape 97"/>
          <p:cNvSpPr txBox="1"/>
          <p:nvPr>
            <p:ph idx="1" type="body"/>
          </p:nvPr>
        </p:nvSpPr>
        <p:spPr>
          <a:xfrm>
            <a:off x="914400" y="7562825"/>
            <a:ext cx="16459200" cy="2288399"/>
          </a:xfrm>
          <a:prstGeom prst="rect">
            <a:avLst/>
          </a:prstGeom>
        </p:spPr>
        <p:txBody>
          <a:bodyPr anchorCtr="0" anchor="t" bIns="149825" lIns="149825" rIns="149825" tIns="149825">
            <a:noAutofit/>
          </a:bodyPr>
          <a:lstStyle/>
          <a:p>
            <a:pPr lvl="0" rtl="0" algn="ctr">
              <a:spcBef>
                <a:spcPts val="0"/>
              </a:spcBef>
              <a:buNone/>
            </a:pPr>
            <a:r>
              <a:rPr lang="de" sz="3300">
                <a:latin typeface="Helvetica Neue"/>
                <a:ea typeface="Helvetica Neue"/>
                <a:cs typeface="Helvetica Neue"/>
                <a:sym typeface="Helvetica Neue"/>
              </a:rPr>
              <a:t>Danach wird ein kurzes Zeitfenster geöffnet, indem es euren Mitstreitern möglich ist, euch zur Hilfe zu eilen. Je mehr Personen gleichzeitig versuchen eine Technologie zu stehlen, desto wahrscheinlicher ist der Erfolg!</a:t>
            </a:r>
          </a:p>
          <a:p>
            <a:pPr lvl="0" rtl="0" algn="ctr">
              <a:spcBef>
                <a:spcPts val="0"/>
              </a:spcBef>
              <a:buNone/>
            </a:pPr>
            <a:r>
              <a:t/>
            </a:r>
            <a:endParaRPr sz="3300">
              <a:latin typeface="Helvetica Neue"/>
              <a:ea typeface="Helvetica Neue"/>
              <a:cs typeface="Helvetica Neue"/>
              <a:sym typeface="Helvetica Neue"/>
            </a:endParaRPr>
          </a:p>
        </p:txBody>
      </p:sp>
      <p:grpSp>
        <p:nvGrpSpPr>
          <p:cNvPr id="98" name="Shape 98"/>
          <p:cNvGrpSpPr/>
          <p:nvPr/>
        </p:nvGrpSpPr>
        <p:grpSpPr>
          <a:xfrm>
            <a:off x="2244557" y="3201466"/>
            <a:ext cx="1714500" cy="1714500"/>
            <a:chOff x="8027294" y="4038873"/>
            <a:chExt cx="1714500" cy="1714500"/>
          </a:xfrm>
        </p:grpSpPr>
        <p:pic>
          <p:nvPicPr>
            <p:cNvPr id="99" name="Shape 99"/>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100" name="Shape 100"/>
            <p:cNvPicPr preferRelativeResize="0"/>
            <p:nvPr/>
          </p:nvPicPr>
          <p:blipFill>
            <a:blip r:embed="rId4">
              <a:alphaModFix/>
            </a:blip>
            <a:stretch>
              <a:fillRect/>
            </a:stretch>
          </p:blipFill>
          <p:spPr>
            <a:xfrm>
              <a:off x="8346424" y="4357999"/>
              <a:ext cx="1076249" cy="1076249"/>
            </a:xfrm>
            <a:prstGeom prst="rect">
              <a:avLst/>
            </a:prstGeom>
            <a:noFill/>
            <a:ln>
              <a:noFill/>
            </a:ln>
          </p:spPr>
        </p:pic>
      </p:grpSp>
      <p:grpSp>
        <p:nvGrpSpPr>
          <p:cNvPr id="101" name="Shape 101"/>
          <p:cNvGrpSpPr/>
          <p:nvPr/>
        </p:nvGrpSpPr>
        <p:grpSpPr>
          <a:xfrm>
            <a:off x="3934782" y="3201466"/>
            <a:ext cx="1714500" cy="1714500"/>
            <a:chOff x="8027294" y="4038873"/>
            <a:chExt cx="1714500" cy="1714500"/>
          </a:xfrm>
        </p:grpSpPr>
        <p:pic>
          <p:nvPicPr>
            <p:cNvPr id="102" name="Shape 102"/>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103" name="Shape 103"/>
            <p:cNvPicPr preferRelativeResize="0"/>
            <p:nvPr/>
          </p:nvPicPr>
          <p:blipFill>
            <a:blip r:embed="rId4">
              <a:alphaModFix/>
            </a:blip>
            <a:stretch>
              <a:fillRect/>
            </a:stretch>
          </p:blipFill>
          <p:spPr>
            <a:xfrm>
              <a:off x="8346424" y="4357999"/>
              <a:ext cx="1076249" cy="1076249"/>
            </a:xfrm>
            <a:prstGeom prst="rect">
              <a:avLst/>
            </a:prstGeom>
            <a:noFill/>
            <a:ln>
              <a:noFill/>
            </a:ln>
          </p:spPr>
        </p:pic>
      </p:grpSp>
      <p:grpSp>
        <p:nvGrpSpPr>
          <p:cNvPr id="104" name="Shape 104"/>
          <p:cNvGrpSpPr/>
          <p:nvPr/>
        </p:nvGrpSpPr>
        <p:grpSpPr>
          <a:xfrm>
            <a:off x="5573082" y="3201466"/>
            <a:ext cx="1714500" cy="1714500"/>
            <a:chOff x="8027294" y="4038873"/>
            <a:chExt cx="1714500" cy="1714500"/>
          </a:xfrm>
        </p:grpSpPr>
        <p:pic>
          <p:nvPicPr>
            <p:cNvPr id="105" name="Shape 105"/>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106" name="Shape 106"/>
            <p:cNvPicPr preferRelativeResize="0"/>
            <p:nvPr/>
          </p:nvPicPr>
          <p:blipFill>
            <a:blip r:embed="rId4">
              <a:alphaModFix/>
            </a:blip>
            <a:stretch>
              <a:fillRect/>
            </a:stretch>
          </p:blipFill>
          <p:spPr>
            <a:xfrm>
              <a:off x="8346424" y="4357999"/>
              <a:ext cx="1076249" cy="1076249"/>
            </a:xfrm>
            <a:prstGeom prst="rect">
              <a:avLst/>
            </a:prstGeom>
            <a:noFill/>
            <a:ln>
              <a:noFill/>
            </a:ln>
          </p:spPr>
        </p:pic>
      </p:grpSp>
      <p:grpSp>
        <p:nvGrpSpPr>
          <p:cNvPr id="107" name="Shape 107"/>
          <p:cNvGrpSpPr/>
          <p:nvPr/>
        </p:nvGrpSpPr>
        <p:grpSpPr>
          <a:xfrm>
            <a:off x="4776032" y="4915966"/>
            <a:ext cx="1714500" cy="1714500"/>
            <a:chOff x="8027294" y="4038873"/>
            <a:chExt cx="1714500" cy="1714500"/>
          </a:xfrm>
        </p:grpSpPr>
        <p:pic>
          <p:nvPicPr>
            <p:cNvPr id="108" name="Shape 108"/>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109" name="Shape 109"/>
            <p:cNvPicPr preferRelativeResize="0"/>
            <p:nvPr/>
          </p:nvPicPr>
          <p:blipFill>
            <a:blip r:embed="rId4">
              <a:alphaModFix/>
            </a:blip>
            <a:stretch>
              <a:fillRect/>
            </a:stretch>
          </p:blipFill>
          <p:spPr>
            <a:xfrm>
              <a:off x="8346424" y="4357999"/>
              <a:ext cx="1076249" cy="1076249"/>
            </a:xfrm>
            <a:prstGeom prst="rect">
              <a:avLst/>
            </a:prstGeom>
            <a:noFill/>
            <a:ln>
              <a:noFill/>
            </a:ln>
          </p:spPr>
        </p:pic>
      </p:grpSp>
      <p:grpSp>
        <p:nvGrpSpPr>
          <p:cNvPr id="110" name="Shape 110"/>
          <p:cNvGrpSpPr/>
          <p:nvPr/>
        </p:nvGrpSpPr>
        <p:grpSpPr>
          <a:xfrm>
            <a:off x="3061532" y="4915966"/>
            <a:ext cx="1714500" cy="1714500"/>
            <a:chOff x="8027294" y="4038873"/>
            <a:chExt cx="1714500" cy="1714500"/>
          </a:xfrm>
        </p:grpSpPr>
        <p:pic>
          <p:nvPicPr>
            <p:cNvPr id="111" name="Shape 111"/>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112" name="Shape 112"/>
            <p:cNvPicPr preferRelativeResize="0"/>
            <p:nvPr/>
          </p:nvPicPr>
          <p:blipFill>
            <a:blip r:embed="rId4">
              <a:alphaModFix/>
            </a:blip>
            <a:stretch>
              <a:fillRect/>
            </a:stretch>
          </p:blipFill>
          <p:spPr>
            <a:xfrm>
              <a:off x="8346424" y="4357999"/>
              <a:ext cx="1076249" cy="1076249"/>
            </a:xfrm>
            <a:prstGeom prst="rect">
              <a:avLst/>
            </a:prstGeom>
            <a:noFill/>
            <a:ln>
              <a:noFill/>
            </a:ln>
          </p:spPr>
        </p:pic>
      </p:grpSp>
      <p:grpSp>
        <p:nvGrpSpPr>
          <p:cNvPr id="113" name="Shape 113"/>
          <p:cNvGrpSpPr/>
          <p:nvPr/>
        </p:nvGrpSpPr>
        <p:grpSpPr>
          <a:xfrm>
            <a:off x="11000413" y="4058723"/>
            <a:ext cx="1714522" cy="1714500"/>
            <a:chOff x="11000413" y="3831223"/>
            <a:chExt cx="1714522" cy="1714500"/>
          </a:xfrm>
        </p:grpSpPr>
        <p:pic>
          <p:nvPicPr>
            <p:cNvPr id="114" name="Shape 114"/>
            <p:cNvPicPr preferRelativeResize="0"/>
            <p:nvPr/>
          </p:nvPicPr>
          <p:blipFill>
            <a:blip r:embed="rId5">
              <a:alphaModFix/>
            </a:blip>
            <a:stretch>
              <a:fillRect/>
            </a:stretch>
          </p:blipFill>
          <p:spPr>
            <a:xfrm rot="-5400000">
              <a:off x="11000424" y="3831212"/>
              <a:ext cx="1714500" cy="1714522"/>
            </a:xfrm>
            <a:prstGeom prst="rect">
              <a:avLst/>
            </a:prstGeom>
            <a:noFill/>
            <a:ln>
              <a:noFill/>
            </a:ln>
          </p:spPr>
        </p:pic>
        <p:pic>
          <p:nvPicPr>
            <p:cNvPr id="115" name="Shape 115"/>
            <p:cNvPicPr preferRelativeResize="0"/>
            <p:nvPr/>
          </p:nvPicPr>
          <p:blipFill>
            <a:blip r:embed="rId6">
              <a:alphaModFix/>
            </a:blip>
            <a:stretch>
              <a:fillRect/>
            </a:stretch>
          </p:blipFill>
          <p:spPr>
            <a:xfrm>
              <a:off x="11259900" y="4053416"/>
              <a:ext cx="1195549" cy="1195549"/>
            </a:xfrm>
            <a:prstGeom prst="rect">
              <a:avLst/>
            </a:prstGeom>
            <a:noFill/>
            <a:ln>
              <a:noFill/>
            </a:ln>
          </p:spPr>
        </p:pic>
      </p:grpSp>
      <p:pic>
        <p:nvPicPr>
          <p:cNvPr id="116" name="Shape 116"/>
          <p:cNvPicPr preferRelativeResize="0"/>
          <p:nvPr/>
        </p:nvPicPr>
        <p:blipFill>
          <a:blip r:embed="rId7">
            <a:alphaModFix/>
          </a:blip>
          <a:stretch>
            <a:fillRect/>
          </a:stretch>
        </p:blipFill>
        <p:spPr>
          <a:xfrm>
            <a:off x="8286750" y="4058725"/>
            <a:ext cx="1714500" cy="1714500"/>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x="0" y="0"/>
          <a:ext cx="0" cy="0"/>
          <a:chOff x="0" y="0"/>
          <a:chExt cx="0" cy="0"/>
        </a:xfrm>
      </p:grpSpPr>
      <p:sp>
        <p:nvSpPr>
          <p:cNvPr id="121" name="Shape 121"/>
          <p:cNvSpPr txBox="1"/>
          <p:nvPr>
            <p:ph type="title"/>
          </p:nvPr>
        </p:nvSpPr>
        <p:spPr>
          <a:xfrm>
            <a:off x="914400" y="411956"/>
            <a:ext cx="16459200" cy="1714500"/>
          </a:xfrm>
          <a:prstGeom prst="rect">
            <a:avLst/>
          </a:prstGeom>
        </p:spPr>
        <p:txBody>
          <a:bodyPr anchorCtr="0" anchor="b" bIns="149825" lIns="149825" rIns="149825" tIns="149825">
            <a:noAutofit/>
          </a:bodyPr>
          <a:lstStyle/>
          <a:p>
            <a:pPr lvl="0" rtl="0" algn="ctr">
              <a:spcBef>
                <a:spcPts val="0"/>
              </a:spcBef>
              <a:buNone/>
            </a:pPr>
            <a:r>
              <a:rPr lang="de" sz="7200">
                <a:latin typeface="Helvetica Neue"/>
                <a:ea typeface="Helvetica Neue"/>
                <a:cs typeface="Helvetica Neue"/>
                <a:sym typeface="Helvetica Neue"/>
              </a:rPr>
              <a:t>Technologien kombinieren</a:t>
            </a:r>
          </a:p>
        </p:txBody>
      </p:sp>
      <p:sp>
        <p:nvSpPr>
          <p:cNvPr id="122" name="Shape 122"/>
          <p:cNvSpPr txBox="1"/>
          <p:nvPr>
            <p:ph idx="1" type="body"/>
          </p:nvPr>
        </p:nvSpPr>
        <p:spPr>
          <a:xfrm>
            <a:off x="914400" y="7562825"/>
            <a:ext cx="16459200" cy="2288399"/>
          </a:xfrm>
          <a:prstGeom prst="rect">
            <a:avLst/>
          </a:prstGeom>
        </p:spPr>
        <p:txBody>
          <a:bodyPr anchorCtr="0" anchor="t" bIns="149825" lIns="149825" rIns="149825" tIns="149825">
            <a:noAutofit/>
          </a:bodyPr>
          <a:lstStyle/>
          <a:p>
            <a:pPr lvl="0" rtl="0" algn="ctr">
              <a:spcBef>
                <a:spcPts val="0"/>
              </a:spcBef>
              <a:buNone/>
            </a:pPr>
            <a:r>
              <a:rPr lang="de" sz="3300">
                <a:latin typeface="Helvetica Neue"/>
                <a:ea typeface="Helvetica Neue"/>
                <a:cs typeface="Helvetica Neue"/>
                <a:sym typeface="Helvetica Neue"/>
              </a:rPr>
              <a:t>Sobald ihr passende Technologien gesammelt habt, werden diese zu Produkten  kombiniert und geben euch extra Punkte. Diese kombinierten Technologien könnt ihr euch im Technologiebaum in der TUth-App ansehen. </a:t>
            </a:r>
          </a:p>
        </p:txBody>
      </p:sp>
      <p:pic>
        <p:nvPicPr>
          <p:cNvPr id="123" name="Shape 123"/>
          <p:cNvPicPr preferRelativeResize="0"/>
          <p:nvPr/>
        </p:nvPicPr>
        <p:blipFill>
          <a:blip r:embed="rId3">
            <a:alphaModFix/>
          </a:blip>
          <a:stretch>
            <a:fillRect/>
          </a:stretch>
        </p:blipFill>
        <p:spPr>
          <a:xfrm>
            <a:off x="8286750" y="4058725"/>
            <a:ext cx="1714500" cy="1714500"/>
          </a:xfrm>
          <a:prstGeom prst="rect">
            <a:avLst/>
          </a:prstGeom>
          <a:noFill/>
          <a:ln>
            <a:noFill/>
          </a:ln>
        </p:spPr>
      </p:pic>
      <p:pic>
        <p:nvPicPr>
          <p:cNvPr id="124" name="Shape 124"/>
          <p:cNvPicPr preferRelativeResize="0"/>
          <p:nvPr/>
        </p:nvPicPr>
        <p:blipFill>
          <a:blip r:embed="rId4">
            <a:alphaModFix/>
          </a:blip>
          <a:stretch>
            <a:fillRect/>
          </a:stretch>
        </p:blipFill>
        <p:spPr>
          <a:xfrm flipH="1">
            <a:off x="11000424" y="4058725"/>
            <a:ext cx="1714500" cy="1714500"/>
          </a:xfrm>
          <a:prstGeom prst="rect">
            <a:avLst/>
          </a:prstGeom>
          <a:noFill/>
          <a:ln>
            <a:noFill/>
          </a:ln>
        </p:spPr>
      </p:pic>
      <p:pic>
        <p:nvPicPr>
          <p:cNvPr id="125" name="Shape 125"/>
          <p:cNvPicPr preferRelativeResize="0"/>
          <p:nvPr/>
        </p:nvPicPr>
        <p:blipFill>
          <a:blip r:embed="rId5">
            <a:alphaModFix/>
          </a:blip>
          <a:stretch>
            <a:fillRect/>
          </a:stretch>
        </p:blipFill>
        <p:spPr>
          <a:xfrm>
            <a:off x="5573075" y="3201475"/>
            <a:ext cx="1714500" cy="1714500"/>
          </a:xfrm>
          <a:prstGeom prst="rect">
            <a:avLst/>
          </a:prstGeom>
          <a:noFill/>
          <a:ln>
            <a:noFill/>
          </a:ln>
        </p:spPr>
      </p:pic>
      <p:pic>
        <p:nvPicPr>
          <p:cNvPr id="126" name="Shape 126"/>
          <p:cNvPicPr preferRelativeResize="0"/>
          <p:nvPr/>
        </p:nvPicPr>
        <p:blipFill>
          <a:blip r:embed="rId6">
            <a:alphaModFix/>
          </a:blip>
          <a:stretch>
            <a:fillRect/>
          </a:stretch>
        </p:blipFill>
        <p:spPr>
          <a:xfrm>
            <a:off x="3918825" y="3363875"/>
            <a:ext cx="1409337" cy="1409337"/>
          </a:xfrm>
          <a:prstGeom prst="rect">
            <a:avLst/>
          </a:prstGeom>
          <a:noFill/>
          <a:ln>
            <a:noFill/>
          </a:ln>
        </p:spPr>
      </p:pic>
      <p:pic>
        <p:nvPicPr>
          <p:cNvPr id="127" name="Shape 127"/>
          <p:cNvPicPr preferRelativeResize="0"/>
          <p:nvPr/>
        </p:nvPicPr>
        <p:blipFill>
          <a:blip r:embed="rId7">
            <a:alphaModFix/>
          </a:blip>
          <a:stretch>
            <a:fillRect/>
          </a:stretch>
        </p:blipFill>
        <p:spPr>
          <a:xfrm>
            <a:off x="2112175" y="3354050"/>
            <a:ext cx="1409350" cy="1409350"/>
          </a:xfrm>
          <a:prstGeom prst="rect">
            <a:avLst/>
          </a:prstGeom>
          <a:noFill/>
          <a:ln>
            <a:noFill/>
          </a:ln>
        </p:spPr>
      </p:pic>
      <p:pic>
        <p:nvPicPr>
          <p:cNvPr id="128" name="Shape 128"/>
          <p:cNvPicPr preferRelativeResize="0"/>
          <p:nvPr/>
        </p:nvPicPr>
        <p:blipFill>
          <a:blip r:embed="rId8">
            <a:alphaModFix/>
          </a:blip>
          <a:stretch>
            <a:fillRect/>
          </a:stretch>
        </p:blipFill>
        <p:spPr>
          <a:xfrm>
            <a:off x="2874975" y="5068550"/>
            <a:ext cx="1409350" cy="1409350"/>
          </a:xfrm>
          <a:prstGeom prst="rect">
            <a:avLst/>
          </a:prstGeom>
          <a:noFill/>
          <a:ln>
            <a:noFill/>
          </a:ln>
        </p:spPr>
      </p:pic>
      <p:pic>
        <p:nvPicPr>
          <p:cNvPr id="129" name="Shape 129"/>
          <p:cNvPicPr preferRelativeResize="0"/>
          <p:nvPr/>
        </p:nvPicPr>
        <p:blipFill>
          <a:blip r:embed="rId9">
            <a:alphaModFix/>
          </a:blip>
          <a:stretch>
            <a:fillRect/>
          </a:stretch>
        </p:blipFill>
        <p:spPr>
          <a:xfrm>
            <a:off x="4589125" y="4915975"/>
            <a:ext cx="1714500" cy="1714500"/>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type="title"/>
          </p:nvPr>
        </p:nvSpPr>
        <p:spPr>
          <a:xfrm>
            <a:off x="914400" y="411956"/>
            <a:ext cx="16459200" cy="1714500"/>
          </a:xfrm>
          <a:prstGeom prst="rect">
            <a:avLst/>
          </a:prstGeom>
        </p:spPr>
        <p:txBody>
          <a:bodyPr anchorCtr="0" anchor="b" bIns="149825" lIns="149825" rIns="149825" tIns="149825">
            <a:noAutofit/>
          </a:bodyPr>
          <a:lstStyle/>
          <a:p>
            <a:pPr lvl="0" rtl="0" algn="ctr">
              <a:spcBef>
                <a:spcPts val="0"/>
              </a:spcBef>
              <a:buNone/>
            </a:pPr>
            <a:r>
              <a:rPr lang="de" sz="7200">
                <a:latin typeface="Helvetica Neue"/>
                <a:ea typeface="Helvetica Neue"/>
                <a:cs typeface="Helvetica Neue"/>
                <a:sym typeface="Helvetica Neue"/>
              </a:rPr>
              <a:t>Ziel</a:t>
            </a:r>
          </a:p>
        </p:txBody>
      </p:sp>
      <p:sp>
        <p:nvSpPr>
          <p:cNvPr id="135" name="Shape 135"/>
          <p:cNvSpPr txBox="1"/>
          <p:nvPr>
            <p:ph idx="1" type="body"/>
          </p:nvPr>
        </p:nvSpPr>
        <p:spPr>
          <a:xfrm>
            <a:off x="914400" y="7368250"/>
            <a:ext cx="16459200" cy="2483100"/>
          </a:xfrm>
          <a:prstGeom prst="rect">
            <a:avLst/>
          </a:prstGeom>
        </p:spPr>
        <p:txBody>
          <a:bodyPr anchorCtr="0" anchor="t" bIns="149825" lIns="149825" rIns="149825" tIns="149825">
            <a:noAutofit/>
          </a:bodyPr>
          <a:lstStyle/>
          <a:p>
            <a:pPr rtl="0" algn="ctr">
              <a:spcBef>
                <a:spcPts val="0"/>
              </a:spcBef>
              <a:buNone/>
            </a:pPr>
            <a:r>
              <a:rPr lang="de" sz="3300">
                <a:latin typeface="Helvetica Neue"/>
                <a:ea typeface="Helvetica Neue"/>
                <a:cs typeface="Helvetica Neue"/>
                <a:sym typeface="Helvetica Neue"/>
              </a:rPr>
              <a:t>Das Ziel der TU Tech Hunt ist es so viele Punkte wie möglich für eurer Fraktion zu sammeln, indem ihr Technologien erforscht und stehlt.</a:t>
            </a:r>
          </a:p>
          <a:p>
            <a:pPr rtl="0" algn="ctr">
              <a:spcBef>
                <a:spcPts val="0"/>
              </a:spcBef>
              <a:buNone/>
            </a:pPr>
            <a:r>
              <a:rPr lang="de" sz="3300">
                <a:latin typeface="Helvetica Neue"/>
                <a:ea typeface="Helvetica Neue"/>
                <a:cs typeface="Helvetica Neue"/>
                <a:sym typeface="Helvetica Neue"/>
              </a:rPr>
              <a:t>Die Sieger werden in die Annalen eingehen!</a:t>
            </a:r>
          </a:p>
          <a:p>
            <a:pPr lvl="0" rtl="0" algn="ctr">
              <a:spcBef>
                <a:spcPts val="0"/>
              </a:spcBef>
              <a:buNone/>
            </a:pPr>
            <a:r>
              <a:rPr lang="de" sz="2500">
                <a:latin typeface="Helvetica Neue"/>
                <a:ea typeface="Helvetica Neue"/>
                <a:cs typeface="Helvetica Neue"/>
                <a:sym typeface="Helvetica Neue"/>
              </a:rPr>
              <a:t>(Preise gibt es auch)</a:t>
            </a:r>
          </a:p>
        </p:txBody>
      </p:sp>
      <p:grpSp>
        <p:nvGrpSpPr>
          <p:cNvPr id="136" name="Shape 136"/>
          <p:cNvGrpSpPr/>
          <p:nvPr/>
        </p:nvGrpSpPr>
        <p:grpSpPr>
          <a:xfrm>
            <a:off x="5573069" y="4058723"/>
            <a:ext cx="1714500" cy="1714500"/>
            <a:chOff x="8027294" y="4038873"/>
            <a:chExt cx="1714500" cy="1714500"/>
          </a:xfrm>
        </p:grpSpPr>
        <p:pic>
          <p:nvPicPr>
            <p:cNvPr id="137" name="Shape 137"/>
            <p:cNvPicPr preferRelativeResize="0"/>
            <p:nvPr/>
          </p:nvPicPr>
          <p:blipFill>
            <a:blip r:embed="rId3">
              <a:alphaModFix/>
            </a:blip>
            <a:stretch>
              <a:fillRect/>
            </a:stretch>
          </p:blipFill>
          <p:spPr>
            <a:xfrm rot="-5400000">
              <a:off x="8027294" y="4038873"/>
              <a:ext cx="1714500" cy="1714500"/>
            </a:xfrm>
            <a:prstGeom prst="rect">
              <a:avLst/>
            </a:prstGeom>
            <a:noFill/>
            <a:ln>
              <a:noFill/>
            </a:ln>
          </p:spPr>
        </p:pic>
        <p:pic>
          <p:nvPicPr>
            <p:cNvPr id="138" name="Shape 138"/>
            <p:cNvPicPr preferRelativeResize="0"/>
            <p:nvPr/>
          </p:nvPicPr>
          <p:blipFill>
            <a:blip r:embed="rId4">
              <a:alphaModFix/>
            </a:blip>
            <a:stretch>
              <a:fillRect/>
            </a:stretch>
          </p:blipFill>
          <p:spPr>
            <a:xfrm>
              <a:off x="8346424" y="4357999"/>
              <a:ext cx="1076249" cy="1076249"/>
            </a:xfrm>
            <a:prstGeom prst="rect">
              <a:avLst/>
            </a:prstGeom>
            <a:noFill/>
            <a:ln>
              <a:noFill/>
            </a:ln>
          </p:spPr>
        </p:pic>
      </p:grpSp>
      <p:pic>
        <p:nvPicPr>
          <p:cNvPr id="139" name="Shape 139"/>
          <p:cNvPicPr preferRelativeResize="0"/>
          <p:nvPr/>
        </p:nvPicPr>
        <p:blipFill>
          <a:blip r:embed="rId5">
            <a:alphaModFix/>
          </a:blip>
          <a:stretch>
            <a:fillRect/>
          </a:stretch>
        </p:blipFill>
        <p:spPr>
          <a:xfrm>
            <a:off x="8286750" y="4058725"/>
            <a:ext cx="1714500" cy="1714500"/>
          </a:xfrm>
          <a:prstGeom prst="rect">
            <a:avLst/>
          </a:prstGeom>
          <a:noFill/>
          <a:ln>
            <a:noFill/>
          </a:ln>
        </p:spPr>
      </p:pic>
      <p:pic>
        <p:nvPicPr>
          <p:cNvPr id="140" name="Shape 140"/>
          <p:cNvPicPr preferRelativeResize="0"/>
          <p:nvPr/>
        </p:nvPicPr>
        <p:blipFill>
          <a:blip r:embed="rId3">
            <a:alphaModFix/>
          </a:blip>
          <a:stretch>
            <a:fillRect/>
          </a:stretch>
        </p:blipFill>
        <p:spPr>
          <a:xfrm rot="-5400000">
            <a:off x="11000412" y="2918487"/>
            <a:ext cx="3995000" cy="3994974"/>
          </a:xfrm>
          <a:prstGeom prst="rect">
            <a:avLst/>
          </a:prstGeom>
          <a:noFill/>
          <a:ln>
            <a:noFill/>
          </a:ln>
        </p:spPr>
      </p:pic>
      <p:pic>
        <p:nvPicPr>
          <p:cNvPr id="141" name="Shape 141"/>
          <p:cNvPicPr preferRelativeResize="0"/>
          <p:nvPr/>
        </p:nvPicPr>
        <p:blipFill>
          <a:blip r:embed="rId4">
            <a:alphaModFix/>
          </a:blip>
          <a:stretch>
            <a:fillRect/>
          </a:stretch>
        </p:blipFill>
        <p:spPr>
          <a:xfrm>
            <a:off x="12459786" y="4377849"/>
            <a:ext cx="1076249" cy="1076249"/>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dark-gradient">
  <a:themeElements>
    <a:clrScheme name="Custom 346">
      <a:dk1>
        <a:srgbClr val="000000"/>
      </a:dk1>
      <a:lt1>
        <a:srgbClr val="FFFFFF"/>
      </a:lt1>
      <a:dk2>
        <a:srgbClr val="4C4C4C"/>
      </a:dk2>
      <a:lt2>
        <a:srgbClr val="CCCCCC"/>
      </a:lt2>
      <a:accent1>
        <a:srgbClr val="89B4B8"/>
      </a:accent1>
      <a:accent2>
        <a:srgbClr val="AFA6CA"/>
      </a:accent2>
      <a:accent3>
        <a:srgbClr val="A5B492"/>
      </a:accent3>
      <a:accent4>
        <a:srgbClr val="E8CD6D"/>
      </a:accent4>
      <a:accent5>
        <a:srgbClr val="F4A447"/>
      </a:accent5>
      <a:accent6>
        <a:srgbClr val="D09D94"/>
      </a:accent6>
      <a:hlink>
        <a:srgbClr val="5EA7AA"/>
      </a:hlink>
      <a:folHlink>
        <a:srgbClr val="A295B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